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414" r:id="rId6"/>
    <p:sldId id="412" r:id="rId7"/>
    <p:sldId id="656" r:id="rId8"/>
    <p:sldId id="438" r:id="rId9"/>
    <p:sldId id="269" r:id="rId10"/>
    <p:sldId id="261" r:id="rId11"/>
    <p:sldId id="449" r:id="rId12"/>
    <p:sldId id="263" r:id="rId13"/>
    <p:sldId id="264" r:id="rId14"/>
    <p:sldId id="273" r:id="rId15"/>
    <p:sldId id="266" r:id="rId16"/>
    <p:sldId id="415" r:id="rId17"/>
    <p:sldId id="267" r:id="rId18"/>
    <p:sldId id="268" r:id="rId19"/>
    <p:sldId id="411" r:id="rId20"/>
    <p:sldId id="508" r:id="rId21"/>
    <p:sldId id="274" r:id="rId22"/>
    <p:sldId id="666" r:id="rId23"/>
    <p:sldId id="277" r:id="rId24"/>
    <p:sldId id="278" r:id="rId25"/>
    <p:sldId id="356" r:id="rId26"/>
    <p:sldId id="314" r:id="rId27"/>
    <p:sldId id="418" r:id="rId28"/>
    <p:sldId id="419" r:id="rId29"/>
    <p:sldId id="420" r:id="rId30"/>
    <p:sldId id="433" r:id="rId31"/>
    <p:sldId id="436" r:id="rId32"/>
    <p:sldId id="437" r:id="rId33"/>
    <p:sldId id="667" r:id="rId34"/>
    <p:sldId id="339" r:id="rId3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5AE3A-1D0C-43A1-8752-1BD82C798CFB}" v="120" dt="2022-06-16T14:24:55.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1446" y="4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userId="4ca28c40-132c-4dd1-a151-ed4af8dad82f" providerId="ADAL" clId="{A8C5AE3A-1D0C-43A1-8752-1BD82C798CFB}"/>
    <pc:docChg chg="undo custSel addSld delSld modSld sldOrd">
      <pc:chgData name="Samuel" userId="4ca28c40-132c-4dd1-a151-ed4af8dad82f" providerId="ADAL" clId="{A8C5AE3A-1D0C-43A1-8752-1BD82C798CFB}" dt="2022-06-16T14:25:09.028" v="630" actId="1076"/>
      <pc:docMkLst>
        <pc:docMk/>
      </pc:docMkLst>
      <pc:sldChg chg="addSp delSp modSp mod">
        <pc:chgData name="Samuel" userId="4ca28c40-132c-4dd1-a151-ed4af8dad82f" providerId="ADAL" clId="{A8C5AE3A-1D0C-43A1-8752-1BD82C798CFB}" dt="2022-06-16T13:18:41.894" v="20" actId="1076"/>
        <pc:sldMkLst>
          <pc:docMk/>
          <pc:sldMk cId="0" sldId="256"/>
        </pc:sldMkLst>
        <pc:spChg chg="del">
          <ac:chgData name="Samuel" userId="4ca28c40-132c-4dd1-a151-ed4af8dad82f" providerId="ADAL" clId="{A8C5AE3A-1D0C-43A1-8752-1BD82C798CFB}" dt="2022-06-16T13:17:19.451" v="9" actId="478"/>
          <ac:spMkLst>
            <pc:docMk/>
            <pc:sldMk cId="0" sldId="256"/>
            <ac:spMk id="3" creationId="{00000000-0000-0000-0000-000000000000}"/>
          </ac:spMkLst>
        </pc:spChg>
        <pc:spChg chg="mod">
          <ac:chgData name="Samuel" userId="4ca28c40-132c-4dd1-a151-ed4af8dad82f" providerId="ADAL" clId="{A8C5AE3A-1D0C-43A1-8752-1BD82C798CFB}" dt="2022-06-16T13:18:35.400" v="19" actId="1076"/>
          <ac:spMkLst>
            <pc:docMk/>
            <pc:sldMk cId="0" sldId="256"/>
            <ac:spMk id="4" creationId="{00000000-0000-0000-0000-000000000000}"/>
          </ac:spMkLst>
        </pc:spChg>
        <pc:spChg chg="del">
          <ac:chgData name="Samuel" userId="4ca28c40-132c-4dd1-a151-ed4af8dad82f" providerId="ADAL" clId="{A8C5AE3A-1D0C-43A1-8752-1BD82C798CFB}" dt="2022-06-16T13:17:13.213" v="7" actId="478"/>
          <ac:spMkLst>
            <pc:docMk/>
            <pc:sldMk cId="0" sldId="256"/>
            <ac:spMk id="11" creationId="{00000000-0000-0000-0000-000000000000}"/>
          </ac:spMkLst>
        </pc:spChg>
        <pc:spChg chg="del">
          <ac:chgData name="Samuel" userId="4ca28c40-132c-4dd1-a151-ed4af8dad82f" providerId="ADAL" clId="{A8C5AE3A-1D0C-43A1-8752-1BD82C798CFB}" dt="2022-06-16T13:17:17.541" v="8" actId="478"/>
          <ac:spMkLst>
            <pc:docMk/>
            <pc:sldMk cId="0" sldId="256"/>
            <ac:spMk id="12" creationId="{00000000-0000-0000-0000-000000000000}"/>
          </ac:spMkLst>
        </pc:spChg>
        <pc:spChg chg="mod">
          <ac:chgData name="Samuel" userId="4ca28c40-132c-4dd1-a151-ed4af8dad82f" providerId="ADAL" clId="{A8C5AE3A-1D0C-43A1-8752-1BD82C798CFB}" dt="2022-06-16T13:17:11.355" v="6" actId="1076"/>
          <ac:spMkLst>
            <pc:docMk/>
            <pc:sldMk cId="0" sldId="256"/>
            <ac:spMk id="2056" creationId="{00000000-0000-0000-0000-000000000000}"/>
          </ac:spMkLst>
        </pc:spChg>
        <pc:picChg chg="del">
          <ac:chgData name="Samuel" userId="4ca28c40-132c-4dd1-a151-ed4af8dad82f" providerId="ADAL" clId="{A8C5AE3A-1D0C-43A1-8752-1BD82C798CFB}" dt="2022-06-16T13:15:37.564" v="0" actId="478"/>
          <ac:picMkLst>
            <pc:docMk/>
            <pc:sldMk cId="0" sldId="256"/>
            <ac:picMk id="2" creationId="{00000000-0000-0000-0000-000000000000}"/>
          </ac:picMkLst>
        </pc:picChg>
        <pc:picChg chg="mod">
          <ac:chgData name="Samuel" userId="4ca28c40-132c-4dd1-a151-ed4af8dad82f" providerId="ADAL" clId="{A8C5AE3A-1D0C-43A1-8752-1BD82C798CFB}" dt="2022-06-16T13:18:41.894" v="20" actId="1076"/>
          <ac:picMkLst>
            <pc:docMk/>
            <pc:sldMk cId="0" sldId="256"/>
            <ac:picMk id="6" creationId="{00000000-0000-0000-0000-000000000000}"/>
          </ac:picMkLst>
        </pc:picChg>
        <pc:picChg chg="add mod">
          <ac:chgData name="Samuel" userId="4ca28c40-132c-4dd1-a151-ed4af8dad82f" providerId="ADAL" clId="{A8C5AE3A-1D0C-43A1-8752-1BD82C798CFB}" dt="2022-06-16T13:18:29.260" v="18" actId="1076"/>
          <ac:picMkLst>
            <pc:docMk/>
            <pc:sldMk cId="0" sldId="256"/>
            <ac:picMk id="13" creationId="{80BB5400-00A0-3067-8F88-D222D6DFCD50}"/>
          </ac:picMkLst>
        </pc:picChg>
      </pc:sldChg>
      <pc:sldChg chg="del">
        <pc:chgData name="Samuel" userId="4ca28c40-132c-4dd1-a151-ed4af8dad82f" providerId="ADAL" clId="{A8C5AE3A-1D0C-43A1-8752-1BD82C798CFB}" dt="2022-06-16T13:39:02.106" v="122" actId="47"/>
        <pc:sldMkLst>
          <pc:docMk/>
          <pc:sldMk cId="2792908512" sldId="259"/>
        </pc:sldMkLst>
      </pc:sldChg>
      <pc:sldChg chg="del">
        <pc:chgData name="Samuel" userId="4ca28c40-132c-4dd1-a151-ed4af8dad82f" providerId="ADAL" clId="{A8C5AE3A-1D0C-43A1-8752-1BD82C798CFB}" dt="2022-06-16T13:39:03.547" v="123" actId="47"/>
        <pc:sldMkLst>
          <pc:docMk/>
          <pc:sldMk cId="2592777888" sldId="260"/>
        </pc:sldMkLst>
      </pc:sldChg>
      <pc:sldChg chg="modSp mod ord">
        <pc:chgData name="Samuel" userId="4ca28c40-132c-4dd1-a151-ed4af8dad82f" providerId="ADAL" clId="{A8C5AE3A-1D0C-43A1-8752-1BD82C798CFB}" dt="2022-06-16T14:11:37.074" v="562" actId="113"/>
        <pc:sldMkLst>
          <pc:docMk/>
          <pc:sldMk cId="812129696" sldId="261"/>
        </pc:sldMkLst>
        <pc:spChg chg="mod">
          <ac:chgData name="Samuel" userId="4ca28c40-132c-4dd1-a151-ed4af8dad82f" providerId="ADAL" clId="{A8C5AE3A-1D0C-43A1-8752-1BD82C798CFB}" dt="2022-06-16T14:11:37.074" v="562" actId="113"/>
          <ac:spMkLst>
            <pc:docMk/>
            <pc:sldMk cId="812129696" sldId="261"/>
            <ac:spMk id="3" creationId="{00000000-0000-0000-0000-000000000000}"/>
          </ac:spMkLst>
        </pc:spChg>
      </pc:sldChg>
      <pc:sldChg chg="del ord">
        <pc:chgData name="Samuel" userId="4ca28c40-132c-4dd1-a151-ed4af8dad82f" providerId="ADAL" clId="{A8C5AE3A-1D0C-43A1-8752-1BD82C798CFB}" dt="2022-06-16T14:11:50.218" v="563" actId="47"/>
        <pc:sldMkLst>
          <pc:docMk/>
          <pc:sldMk cId="4035957406" sldId="262"/>
        </pc:sldMkLst>
      </pc:sldChg>
      <pc:sldChg chg="modSp mod ord">
        <pc:chgData name="Samuel" userId="4ca28c40-132c-4dd1-a151-ed4af8dad82f" providerId="ADAL" clId="{A8C5AE3A-1D0C-43A1-8752-1BD82C798CFB}" dt="2022-06-16T13:26:30.714" v="36" actId="113"/>
        <pc:sldMkLst>
          <pc:docMk/>
          <pc:sldMk cId="4284231607" sldId="263"/>
        </pc:sldMkLst>
        <pc:spChg chg="mod">
          <ac:chgData name="Samuel" userId="4ca28c40-132c-4dd1-a151-ed4af8dad82f" providerId="ADAL" clId="{A8C5AE3A-1D0C-43A1-8752-1BD82C798CFB}" dt="2022-06-16T13:26:30.714" v="36" actId="113"/>
          <ac:spMkLst>
            <pc:docMk/>
            <pc:sldMk cId="4284231607" sldId="263"/>
            <ac:spMk id="4" creationId="{00000000-0000-0000-0000-000000000000}"/>
          </ac:spMkLst>
        </pc:spChg>
      </pc:sldChg>
      <pc:sldChg chg="del">
        <pc:chgData name="Samuel" userId="4ca28c40-132c-4dd1-a151-ed4af8dad82f" providerId="ADAL" clId="{A8C5AE3A-1D0C-43A1-8752-1BD82C798CFB}" dt="2022-06-16T13:25:54.656" v="28" actId="47"/>
        <pc:sldMkLst>
          <pc:docMk/>
          <pc:sldMk cId="2645251478" sldId="265"/>
        </pc:sldMkLst>
      </pc:sldChg>
      <pc:sldChg chg="ord">
        <pc:chgData name="Samuel" userId="4ca28c40-132c-4dd1-a151-ed4af8dad82f" providerId="ADAL" clId="{A8C5AE3A-1D0C-43A1-8752-1BD82C798CFB}" dt="2022-06-16T13:40:10.603" v="136"/>
        <pc:sldMkLst>
          <pc:docMk/>
          <pc:sldMk cId="3142996172" sldId="269"/>
        </pc:sldMkLst>
      </pc:sldChg>
      <pc:sldChg chg="del">
        <pc:chgData name="Samuel" userId="4ca28c40-132c-4dd1-a151-ed4af8dad82f" providerId="ADAL" clId="{A8C5AE3A-1D0C-43A1-8752-1BD82C798CFB}" dt="2022-06-16T13:48:13.138" v="197" actId="47"/>
        <pc:sldMkLst>
          <pc:docMk/>
          <pc:sldMk cId="822218328" sldId="270"/>
        </pc:sldMkLst>
      </pc:sldChg>
      <pc:sldChg chg="del">
        <pc:chgData name="Samuel" userId="4ca28c40-132c-4dd1-a151-ed4af8dad82f" providerId="ADAL" clId="{A8C5AE3A-1D0C-43A1-8752-1BD82C798CFB}" dt="2022-06-16T13:55:12.678" v="311" actId="47"/>
        <pc:sldMkLst>
          <pc:docMk/>
          <pc:sldMk cId="3882826313" sldId="271"/>
        </pc:sldMkLst>
      </pc:sldChg>
      <pc:sldChg chg="del">
        <pc:chgData name="Samuel" userId="4ca28c40-132c-4dd1-a151-ed4af8dad82f" providerId="ADAL" clId="{A8C5AE3A-1D0C-43A1-8752-1BD82C798CFB}" dt="2022-06-16T13:39:24.327" v="126" actId="47"/>
        <pc:sldMkLst>
          <pc:docMk/>
          <pc:sldMk cId="3141287250" sldId="272"/>
        </pc:sldMkLst>
      </pc:sldChg>
      <pc:sldChg chg="addSp modSp mod">
        <pc:chgData name="Samuel" userId="4ca28c40-132c-4dd1-a151-ed4af8dad82f" providerId="ADAL" clId="{A8C5AE3A-1D0C-43A1-8752-1BD82C798CFB}" dt="2022-06-16T13:50:21.467" v="259" actId="113"/>
        <pc:sldMkLst>
          <pc:docMk/>
          <pc:sldMk cId="3356390080" sldId="274"/>
        </pc:sldMkLst>
        <pc:spChg chg="mod">
          <ac:chgData name="Samuel" userId="4ca28c40-132c-4dd1-a151-ed4af8dad82f" providerId="ADAL" clId="{A8C5AE3A-1D0C-43A1-8752-1BD82C798CFB}" dt="2022-06-16T13:50:21.467" v="259" actId="113"/>
          <ac:spMkLst>
            <pc:docMk/>
            <pc:sldMk cId="3356390080" sldId="274"/>
            <ac:spMk id="2" creationId="{00000000-0000-0000-0000-000000000000}"/>
          </ac:spMkLst>
        </pc:spChg>
        <pc:spChg chg="add mod">
          <ac:chgData name="Samuel" userId="4ca28c40-132c-4dd1-a151-ed4af8dad82f" providerId="ADAL" clId="{A8C5AE3A-1D0C-43A1-8752-1BD82C798CFB}" dt="2022-06-16T13:49:21.509" v="235" actId="1076"/>
          <ac:spMkLst>
            <pc:docMk/>
            <pc:sldMk cId="3356390080" sldId="274"/>
            <ac:spMk id="6" creationId="{E4F1C66B-32BD-08BE-A1D2-C022FCFD9763}"/>
          </ac:spMkLst>
        </pc:spChg>
        <pc:picChg chg="mod">
          <ac:chgData name="Samuel" userId="4ca28c40-132c-4dd1-a151-ed4af8dad82f" providerId="ADAL" clId="{A8C5AE3A-1D0C-43A1-8752-1BD82C798CFB}" dt="2022-06-16T13:49:02.007" v="214" actId="1076"/>
          <ac:picMkLst>
            <pc:docMk/>
            <pc:sldMk cId="3356390080" sldId="274"/>
            <ac:picMk id="3" creationId="{00000000-0000-0000-0000-000000000000}"/>
          </ac:picMkLst>
        </pc:picChg>
        <pc:picChg chg="mod">
          <ac:chgData name="Samuel" userId="4ca28c40-132c-4dd1-a151-ed4af8dad82f" providerId="ADAL" clId="{A8C5AE3A-1D0C-43A1-8752-1BD82C798CFB}" dt="2022-06-16T13:49:00.796" v="213" actId="1076"/>
          <ac:picMkLst>
            <pc:docMk/>
            <pc:sldMk cId="3356390080" sldId="274"/>
            <ac:picMk id="5" creationId="{00000000-0000-0000-0000-000000000000}"/>
          </ac:picMkLst>
        </pc:picChg>
        <pc:picChg chg="mod">
          <ac:chgData name="Samuel" userId="4ca28c40-132c-4dd1-a151-ed4af8dad82f" providerId="ADAL" clId="{A8C5AE3A-1D0C-43A1-8752-1BD82C798CFB}" dt="2022-06-16T13:49:03.112" v="215" actId="1076"/>
          <ac:picMkLst>
            <pc:docMk/>
            <pc:sldMk cId="3356390080" sldId="274"/>
            <ac:picMk id="8" creationId="{7B3DDE32-FD67-4184-B0ED-4A6D8DFDB809}"/>
          </ac:picMkLst>
        </pc:picChg>
        <pc:picChg chg="add mod">
          <ac:chgData name="Samuel" userId="4ca28c40-132c-4dd1-a151-ed4af8dad82f" providerId="ADAL" clId="{A8C5AE3A-1D0C-43A1-8752-1BD82C798CFB}" dt="2022-06-16T13:48:58.725" v="212" actId="1076"/>
          <ac:picMkLst>
            <pc:docMk/>
            <pc:sldMk cId="3356390080" sldId="274"/>
            <ac:picMk id="9" creationId="{F8843F5B-D9CF-C91C-CEEE-54631B8C0881}"/>
          </ac:picMkLst>
        </pc:picChg>
      </pc:sldChg>
      <pc:sldChg chg="del">
        <pc:chgData name="Samuel" userId="4ca28c40-132c-4dd1-a151-ed4af8dad82f" providerId="ADAL" clId="{A8C5AE3A-1D0C-43A1-8752-1BD82C798CFB}" dt="2022-06-16T13:41:18.166" v="137" actId="47"/>
        <pc:sldMkLst>
          <pc:docMk/>
          <pc:sldMk cId="1888755274" sldId="275"/>
        </pc:sldMkLst>
      </pc:sldChg>
      <pc:sldChg chg="modSp mod">
        <pc:chgData name="Samuel" userId="4ca28c40-132c-4dd1-a151-ed4af8dad82f" providerId="ADAL" clId="{A8C5AE3A-1D0C-43A1-8752-1BD82C798CFB}" dt="2022-06-16T13:52:51.567" v="300" actId="113"/>
        <pc:sldMkLst>
          <pc:docMk/>
          <pc:sldMk cId="2613560392" sldId="277"/>
        </pc:sldMkLst>
        <pc:spChg chg="mod">
          <ac:chgData name="Samuel" userId="4ca28c40-132c-4dd1-a151-ed4af8dad82f" providerId="ADAL" clId="{A8C5AE3A-1D0C-43A1-8752-1BD82C798CFB}" dt="2022-06-16T13:52:51.567" v="300" actId="113"/>
          <ac:spMkLst>
            <pc:docMk/>
            <pc:sldMk cId="2613560392" sldId="277"/>
            <ac:spMk id="2" creationId="{00000000-0000-0000-0000-000000000000}"/>
          </ac:spMkLst>
        </pc:spChg>
      </pc:sldChg>
      <pc:sldChg chg="addSp delSp modSp add del mod">
        <pc:chgData name="Samuel" userId="4ca28c40-132c-4dd1-a151-ed4af8dad82f" providerId="ADAL" clId="{A8C5AE3A-1D0C-43A1-8752-1BD82C798CFB}" dt="2022-06-16T13:44:45.763" v="193" actId="20577"/>
        <pc:sldMkLst>
          <pc:docMk/>
          <pc:sldMk cId="549340833" sldId="278"/>
        </pc:sldMkLst>
        <pc:spChg chg="mod">
          <ac:chgData name="Samuel" userId="4ca28c40-132c-4dd1-a151-ed4af8dad82f" providerId="ADAL" clId="{A8C5AE3A-1D0C-43A1-8752-1BD82C798CFB}" dt="2022-06-16T13:42:54.558" v="186" actId="20577"/>
          <ac:spMkLst>
            <pc:docMk/>
            <pc:sldMk cId="549340833" sldId="278"/>
            <ac:spMk id="5" creationId="{00000000-0000-0000-0000-000000000000}"/>
          </ac:spMkLst>
        </pc:spChg>
        <pc:spChg chg="add mod">
          <ac:chgData name="Samuel" userId="4ca28c40-132c-4dd1-a151-ed4af8dad82f" providerId="ADAL" clId="{A8C5AE3A-1D0C-43A1-8752-1BD82C798CFB}" dt="2022-06-16T13:44:45.763" v="193" actId="20577"/>
          <ac:spMkLst>
            <pc:docMk/>
            <pc:sldMk cId="549340833" sldId="278"/>
            <ac:spMk id="11" creationId="{E4106FE7-5F19-91BA-B49A-343F8C4FF63C}"/>
          </ac:spMkLst>
        </pc:spChg>
        <pc:picChg chg="del">
          <ac:chgData name="Samuel" userId="4ca28c40-132c-4dd1-a151-ed4af8dad82f" providerId="ADAL" clId="{A8C5AE3A-1D0C-43A1-8752-1BD82C798CFB}" dt="2022-06-16T13:41:42.377" v="141" actId="478"/>
          <ac:picMkLst>
            <pc:docMk/>
            <pc:sldMk cId="549340833" sldId="278"/>
            <ac:picMk id="2" creationId="{00000000-0000-0000-0000-000000000000}"/>
          </ac:picMkLst>
        </pc:picChg>
        <pc:picChg chg="add mod">
          <ac:chgData name="Samuel" userId="4ca28c40-132c-4dd1-a151-ed4af8dad82f" providerId="ADAL" clId="{A8C5AE3A-1D0C-43A1-8752-1BD82C798CFB}" dt="2022-06-16T13:43:14.702" v="189" actId="1076"/>
          <ac:picMkLst>
            <pc:docMk/>
            <pc:sldMk cId="549340833" sldId="278"/>
            <ac:picMk id="4" creationId="{8704D4E7-3E04-1558-9100-19911B21B304}"/>
          </ac:picMkLst>
        </pc:picChg>
        <pc:picChg chg="del">
          <ac:chgData name="Samuel" userId="4ca28c40-132c-4dd1-a151-ed4af8dad82f" providerId="ADAL" clId="{A8C5AE3A-1D0C-43A1-8752-1BD82C798CFB}" dt="2022-06-16T13:41:54.910" v="146" actId="478"/>
          <ac:picMkLst>
            <pc:docMk/>
            <pc:sldMk cId="549340833" sldId="278"/>
            <ac:picMk id="6" creationId="{00000000-0000-0000-0000-000000000000}"/>
          </ac:picMkLst>
        </pc:picChg>
        <pc:picChg chg="add mod">
          <ac:chgData name="Samuel" userId="4ca28c40-132c-4dd1-a151-ed4af8dad82f" providerId="ADAL" clId="{A8C5AE3A-1D0C-43A1-8752-1BD82C798CFB}" dt="2022-06-16T13:43:23.628" v="190" actId="14100"/>
          <ac:picMkLst>
            <pc:docMk/>
            <pc:sldMk cId="549340833" sldId="278"/>
            <ac:picMk id="9" creationId="{73ECAADC-1663-BEEF-1D76-5B8A86E5A853}"/>
          </ac:picMkLst>
        </pc:picChg>
      </pc:sldChg>
      <pc:sldChg chg="del ord">
        <pc:chgData name="Samuel" userId="4ca28c40-132c-4dd1-a151-ed4af8dad82f" providerId="ADAL" clId="{A8C5AE3A-1D0C-43A1-8752-1BD82C798CFB}" dt="2022-06-16T14:04:46.450" v="508" actId="47"/>
        <pc:sldMkLst>
          <pc:docMk/>
          <pc:sldMk cId="1899256268" sldId="279"/>
        </pc:sldMkLst>
      </pc:sldChg>
      <pc:sldChg chg="addSp delSp modSp del mod">
        <pc:chgData name="Samuel" userId="4ca28c40-132c-4dd1-a151-ed4af8dad82f" providerId="ADAL" clId="{A8C5AE3A-1D0C-43A1-8752-1BD82C798CFB}" dt="2022-06-16T13:49:27.102" v="236" actId="47"/>
        <pc:sldMkLst>
          <pc:docMk/>
          <pc:sldMk cId="1172011633" sldId="309"/>
        </pc:sldMkLst>
        <pc:picChg chg="add mod">
          <ac:chgData name="Samuel" userId="4ca28c40-132c-4dd1-a151-ed4af8dad82f" providerId="ADAL" clId="{A8C5AE3A-1D0C-43A1-8752-1BD82C798CFB}" dt="2022-06-16T13:48:39.536" v="201"/>
          <ac:picMkLst>
            <pc:docMk/>
            <pc:sldMk cId="1172011633" sldId="309"/>
            <ac:picMk id="6" creationId="{E818BCB0-366E-7AB9-6EE3-CCD50C23C5FE}"/>
          </ac:picMkLst>
        </pc:picChg>
        <pc:picChg chg="del">
          <ac:chgData name="Samuel" userId="4ca28c40-132c-4dd1-a151-ed4af8dad82f" providerId="ADAL" clId="{A8C5AE3A-1D0C-43A1-8752-1BD82C798CFB}" dt="2022-06-16T13:48:37.693" v="199" actId="478"/>
          <ac:picMkLst>
            <pc:docMk/>
            <pc:sldMk cId="1172011633" sldId="309"/>
            <ac:picMk id="9" creationId="{16A64CA2-3A01-4E19-9EC7-7C85FC919C41}"/>
          </ac:picMkLst>
        </pc:picChg>
        <pc:picChg chg="del">
          <ac:chgData name="Samuel" userId="4ca28c40-132c-4dd1-a151-ed4af8dad82f" providerId="ADAL" clId="{A8C5AE3A-1D0C-43A1-8752-1BD82C798CFB}" dt="2022-06-16T13:48:36.063" v="198" actId="478"/>
          <ac:picMkLst>
            <pc:docMk/>
            <pc:sldMk cId="1172011633" sldId="309"/>
            <ac:picMk id="11" creationId="{02012B5A-C438-4361-A35E-118A1BEC4311}"/>
          </ac:picMkLst>
        </pc:picChg>
        <pc:picChg chg="del">
          <ac:chgData name="Samuel" userId="4ca28c40-132c-4dd1-a151-ed4af8dad82f" providerId="ADAL" clId="{A8C5AE3A-1D0C-43A1-8752-1BD82C798CFB}" dt="2022-06-16T13:48:39.094" v="200" actId="478"/>
          <ac:picMkLst>
            <pc:docMk/>
            <pc:sldMk cId="1172011633" sldId="309"/>
            <ac:picMk id="13" creationId="{F181A5C9-3A42-4134-B517-C52D5531452D}"/>
          </ac:picMkLst>
        </pc:picChg>
      </pc:sldChg>
      <pc:sldChg chg="del">
        <pc:chgData name="Samuel" userId="4ca28c40-132c-4dd1-a151-ed4af8dad82f" providerId="ADAL" clId="{A8C5AE3A-1D0C-43A1-8752-1BD82C798CFB}" dt="2022-06-16T13:53:59.996" v="305" actId="47"/>
        <pc:sldMkLst>
          <pc:docMk/>
          <pc:sldMk cId="1902958227" sldId="312"/>
        </pc:sldMkLst>
      </pc:sldChg>
      <pc:sldChg chg="delSp add del modTransition">
        <pc:chgData name="Samuel" userId="4ca28c40-132c-4dd1-a151-ed4af8dad82f" providerId="ADAL" clId="{A8C5AE3A-1D0C-43A1-8752-1BD82C798CFB}" dt="2022-06-16T14:17:05.786" v="598" actId="47"/>
        <pc:sldMkLst>
          <pc:docMk/>
          <pc:sldMk cId="0" sldId="313"/>
        </pc:sldMkLst>
        <pc:picChg chg="del">
          <ac:chgData name="Samuel" userId="4ca28c40-132c-4dd1-a151-ed4af8dad82f" providerId="ADAL" clId="{A8C5AE3A-1D0C-43A1-8752-1BD82C798CFB}" dt="2022-06-16T14:15:45.728" v="584" actId="478"/>
          <ac:picMkLst>
            <pc:docMk/>
            <pc:sldMk cId="0" sldId="313"/>
            <ac:picMk id="381954" creationId="{46535431-50FA-4F5C-C924-E824168FE46B}"/>
          </ac:picMkLst>
        </pc:picChg>
        <pc:picChg chg="del">
          <ac:chgData name="Samuel" userId="4ca28c40-132c-4dd1-a151-ed4af8dad82f" providerId="ADAL" clId="{A8C5AE3A-1D0C-43A1-8752-1BD82C798CFB}" dt="2022-06-16T14:15:50.153" v="585" actId="478"/>
          <ac:picMkLst>
            <pc:docMk/>
            <pc:sldMk cId="0" sldId="313"/>
            <ac:picMk id="381955" creationId="{F9548E0D-DE1F-F494-07F5-EA63E5B052BD}"/>
          </ac:picMkLst>
        </pc:picChg>
        <pc:picChg chg="del">
          <ac:chgData name="Samuel" userId="4ca28c40-132c-4dd1-a151-ed4af8dad82f" providerId="ADAL" clId="{A8C5AE3A-1D0C-43A1-8752-1BD82C798CFB}" dt="2022-06-16T14:15:51.227" v="586" actId="478"/>
          <ac:picMkLst>
            <pc:docMk/>
            <pc:sldMk cId="0" sldId="313"/>
            <ac:picMk id="381956" creationId="{5F1D405F-87BB-D930-1709-8EF4A86A0A8D}"/>
          </ac:picMkLst>
        </pc:picChg>
      </pc:sldChg>
      <pc:sldChg chg="ord">
        <pc:chgData name="Samuel" userId="4ca28c40-132c-4dd1-a151-ed4af8dad82f" providerId="ADAL" clId="{A8C5AE3A-1D0C-43A1-8752-1BD82C798CFB}" dt="2022-06-16T13:54:56.528" v="310"/>
        <pc:sldMkLst>
          <pc:docMk/>
          <pc:sldMk cId="2796675020" sldId="314"/>
        </pc:sldMkLst>
      </pc:sldChg>
      <pc:sldChg chg="del">
        <pc:chgData name="Samuel" userId="4ca28c40-132c-4dd1-a151-ed4af8dad82f" providerId="ADAL" clId="{A8C5AE3A-1D0C-43A1-8752-1BD82C798CFB}" dt="2022-06-16T13:45:13.249" v="194" actId="47"/>
        <pc:sldMkLst>
          <pc:docMk/>
          <pc:sldMk cId="1375425356" sldId="330"/>
        </pc:sldMkLst>
      </pc:sldChg>
      <pc:sldChg chg="del">
        <pc:chgData name="Samuel" userId="4ca28c40-132c-4dd1-a151-ed4af8dad82f" providerId="ADAL" clId="{A8C5AE3A-1D0C-43A1-8752-1BD82C798CFB}" dt="2022-06-16T13:41:20.603" v="138" actId="47"/>
        <pc:sldMkLst>
          <pc:docMk/>
          <pc:sldMk cId="4041730182" sldId="333"/>
        </pc:sldMkLst>
      </pc:sldChg>
      <pc:sldChg chg="del">
        <pc:chgData name="Samuel" userId="4ca28c40-132c-4dd1-a151-ed4af8dad82f" providerId="ADAL" clId="{A8C5AE3A-1D0C-43A1-8752-1BD82C798CFB}" dt="2022-06-16T13:53:59.996" v="305" actId="47"/>
        <pc:sldMkLst>
          <pc:docMk/>
          <pc:sldMk cId="1596428842" sldId="336"/>
        </pc:sldMkLst>
      </pc:sldChg>
      <pc:sldChg chg="addSp delSp modSp mod modAnim">
        <pc:chgData name="Samuel" userId="4ca28c40-132c-4dd1-a151-ed4af8dad82f" providerId="ADAL" clId="{A8C5AE3A-1D0C-43A1-8752-1BD82C798CFB}" dt="2022-06-16T14:25:09.028" v="630" actId="1076"/>
        <pc:sldMkLst>
          <pc:docMk/>
          <pc:sldMk cId="0" sldId="339"/>
        </pc:sldMkLst>
        <pc:spChg chg="mod">
          <ac:chgData name="Samuel" userId="4ca28c40-132c-4dd1-a151-ed4af8dad82f" providerId="ADAL" clId="{A8C5AE3A-1D0C-43A1-8752-1BD82C798CFB}" dt="2022-06-16T14:16:58.428" v="597" actId="20577"/>
          <ac:spMkLst>
            <pc:docMk/>
            <pc:sldMk cId="0" sldId="339"/>
            <ac:spMk id="2" creationId="{00000000-0000-0000-0000-000000000000}"/>
          </ac:spMkLst>
        </pc:spChg>
        <pc:spChg chg="mod">
          <ac:chgData name="Samuel" userId="4ca28c40-132c-4dd1-a151-ed4af8dad82f" providerId="ADAL" clId="{A8C5AE3A-1D0C-43A1-8752-1BD82C798CFB}" dt="2022-06-16T14:16:11.191" v="590" actId="1076"/>
          <ac:spMkLst>
            <pc:docMk/>
            <pc:sldMk cId="0" sldId="339"/>
            <ac:spMk id="11" creationId="{026B4A7A-EA5C-8032-FCD3-FB1A6818B27C}"/>
          </ac:spMkLst>
        </pc:spChg>
        <pc:spChg chg="mod">
          <ac:chgData name="Samuel" userId="4ca28c40-132c-4dd1-a151-ed4af8dad82f" providerId="ADAL" clId="{A8C5AE3A-1D0C-43A1-8752-1BD82C798CFB}" dt="2022-06-16T14:16:11.191" v="590" actId="1076"/>
          <ac:spMkLst>
            <pc:docMk/>
            <pc:sldMk cId="0" sldId="339"/>
            <ac:spMk id="12" creationId="{BDCD46BA-F611-6C70-A3A9-2ADE833CE738}"/>
          </ac:spMkLst>
        </pc:spChg>
        <pc:spChg chg="mod">
          <ac:chgData name="Samuel" userId="4ca28c40-132c-4dd1-a151-ed4af8dad82f" providerId="ADAL" clId="{A8C5AE3A-1D0C-43A1-8752-1BD82C798CFB}" dt="2022-06-16T14:16:11.191" v="590" actId="1076"/>
          <ac:spMkLst>
            <pc:docMk/>
            <pc:sldMk cId="0" sldId="339"/>
            <ac:spMk id="13" creationId="{E10B3821-9B5E-C170-6E6D-275A69F3172A}"/>
          </ac:spMkLst>
        </pc:spChg>
        <pc:spChg chg="mod">
          <ac:chgData name="Samuel" userId="4ca28c40-132c-4dd1-a151-ed4af8dad82f" providerId="ADAL" clId="{A8C5AE3A-1D0C-43A1-8752-1BD82C798CFB}" dt="2022-06-16T14:16:08.581" v="588" actId="1076"/>
          <ac:spMkLst>
            <pc:docMk/>
            <pc:sldMk cId="0" sldId="339"/>
            <ac:spMk id="28675" creationId="{00000000-0000-0000-0000-000000000000}"/>
          </ac:spMkLst>
        </pc:spChg>
        <pc:grpChg chg="add mod">
          <ac:chgData name="Samuel" userId="4ca28c40-132c-4dd1-a151-ed4af8dad82f" providerId="ADAL" clId="{A8C5AE3A-1D0C-43A1-8752-1BD82C798CFB}" dt="2022-06-16T14:25:04.503" v="629" actId="1076"/>
          <ac:grpSpMkLst>
            <pc:docMk/>
            <pc:sldMk cId="0" sldId="339"/>
            <ac:grpSpMk id="8" creationId="{6319E41E-AF78-7DAA-A962-94CB57E76C18}"/>
          </ac:grpSpMkLst>
        </pc:grpChg>
        <pc:picChg chg="add mod">
          <ac:chgData name="Samuel" userId="4ca28c40-132c-4dd1-a151-ed4af8dad82f" providerId="ADAL" clId="{A8C5AE3A-1D0C-43A1-8752-1BD82C798CFB}" dt="2022-06-16T14:16:13.022" v="591" actId="1076"/>
          <ac:picMkLst>
            <pc:docMk/>
            <pc:sldMk cId="0" sldId="339"/>
            <ac:picMk id="6" creationId="{8D066DFB-139C-5AD8-C93F-C9FFB9F0E930}"/>
          </ac:picMkLst>
        </pc:picChg>
        <pc:picChg chg="add mod">
          <ac:chgData name="Samuel" userId="4ca28c40-132c-4dd1-a151-ed4af8dad82f" providerId="ADAL" clId="{A8C5AE3A-1D0C-43A1-8752-1BD82C798CFB}" dt="2022-06-16T14:16:11.191" v="590" actId="1076"/>
          <ac:picMkLst>
            <pc:docMk/>
            <pc:sldMk cId="0" sldId="339"/>
            <ac:picMk id="7" creationId="{90E3E1F6-F315-EAF4-1D80-B3161BF54890}"/>
          </ac:picMkLst>
        </pc:picChg>
        <pc:picChg chg="del">
          <ac:chgData name="Samuel" userId="4ca28c40-132c-4dd1-a151-ed4af8dad82f" providerId="ADAL" clId="{A8C5AE3A-1D0C-43A1-8752-1BD82C798CFB}" dt="2022-06-16T14:16:03.804" v="587" actId="478"/>
          <ac:picMkLst>
            <pc:docMk/>
            <pc:sldMk cId="0" sldId="339"/>
            <ac:picMk id="9" creationId="{00000000-0000-0000-0000-000000000000}"/>
          </ac:picMkLst>
        </pc:picChg>
        <pc:picChg chg="mod">
          <ac:chgData name="Samuel" userId="4ca28c40-132c-4dd1-a151-ed4af8dad82f" providerId="ADAL" clId="{A8C5AE3A-1D0C-43A1-8752-1BD82C798CFB}" dt="2022-06-16T14:16:11.191" v="590" actId="1076"/>
          <ac:picMkLst>
            <pc:docMk/>
            <pc:sldMk cId="0" sldId="339"/>
            <ac:picMk id="10" creationId="{B3452817-FD63-B6C2-FB7F-4042D4F9AA44}"/>
          </ac:picMkLst>
        </pc:picChg>
        <pc:picChg chg="add mod">
          <ac:chgData name="Samuel" userId="4ca28c40-132c-4dd1-a151-ed4af8dad82f" providerId="ADAL" clId="{A8C5AE3A-1D0C-43A1-8752-1BD82C798CFB}" dt="2022-06-16T14:24:42.675" v="624" actId="1076"/>
          <ac:picMkLst>
            <pc:docMk/>
            <pc:sldMk cId="0" sldId="339"/>
            <ac:picMk id="19" creationId="{84BCF837-1CB7-326C-82B7-1724C8F06B6E}"/>
          </ac:picMkLst>
        </pc:picChg>
        <pc:picChg chg="add mod">
          <ac:chgData name="Samuel" userId="4ca28c40-132c-4dd1-a151-ed4af8dad82f" providerId="ADAL" clId="{A8C5AE3A-1D0C-43A1-8752-1BD82C798CFB}" dt="2022-06-16T14:25:09.028" v="630" actId="1076"/>
          <ac:picMkLst>
            <pc:docMk/>
            <pc:sldMk cId="0" sldId="339"/>
            <ac:picMk id="20" creationId="{49373628-3476-3A01-FA20-437B89A948F6}"/>
          </ac:picMkLst>
        </pc:picChg>
        <pc:cxnChg chg="mod">
          <ac:chgData name="Samuel" userId="4ca28c40-132c-4dd1-a151-ed4af8dad82f" providerId="ADAL" clId="{A8C5AE3A-1D0C-43A1-8752-1BD82C798CFB}" dt="2022-06-16T14:16:11.191" v="590" actId="1076"/>
          <ac:cxnSpMkLst>
            <pc:docMk/>
            <pc:sldMk cId="0" sldId="339"/>
            <ac:cxnSpMk id="14" creationId="{548D9064-2A8F-542A-80CB-0826F8D9E919}"/>
          </ac:cxnSpMkLst>
        </pc:cxnChg>
        <pc:cxnChg chg="mod">
          <ac:chgData name="Samuel" userId="4ca28c40-132c-4dd1-a151-ed4af8dad82f" providerId="ADAL" clId="{A8C5AE3A-1D0C-43A1-8752-1BD82C798CFB}" dt="2022-06-16T14:16:11.191" v="590" actId="1076"/>
          <ac:cxnSpMkLst>
            <pc:docMk/>
            <pc:sldMk cId="0" sldId="339"/>
            <ac:cxnSpMk id="15" creationId="{245AA21D-765B-4F82-EE4A-783DDFB534F5}"/>
          </ac:cxnSpMkLst>
        </pc:cxnChg>
        <pc:cxnChg chg="mod">
          <ac:chgData name="Samuel" userId="4ca28c40-132c-4dd1-a151-ed4af8dad82f" providerId="ADAL" clId="{A8C5AE3A-1D0C-43A1-8752-1BD82C798CFB}" dt="2022-06-16T14:16:11.191" v="590" actId="1076"/>
          <ac:cxnSpMkLst>
            <pc:docMk/>
            <pc:sldMk cId="0" sldId="339"/>
            <ac:cxnSpMk id="16" creationId="{7D12B5C4-B67F-076D-27FA-A9539375C3D9}"/>
          </ac:cxnSpMkLst>
        </pc:cxnChg>
        <pc:cxnChg chg="mod">
          <ac:chgData name="Samuel" userId="4ca28c40-132c-4dd1-a151-ed4af8dad82f" providerId="ADAL" clId="{A8C5AE3A-1D0C-43A1-8752-1BD82C798CFB}" dt="2022-06-16T14:16:11.191" v="590" actId="1076"/>
          <ac:cxnSpMkLst>
            <pc:docMk/>
            <pc:sldMk cId="0" sldId="339"/>
            <ac:cxnSpMk id="17" creationId="{C6BE18D2-BE0F-318B-A8E7-E233CA4573B2}"/>
          </ac:cxnSpMkLst>
        </pc:cxnChg>
        <pc:cxnChg chg="mod">
          <ac:chgData name="Samuel" userId="4ca28c40-132c-4dd1-a151-ed4af8dad82f" providerId="ADAL" clId="{A8C5AE3A-1D0C-43A1-8752-1BD82C798CFB}" dt="2022-06-16T14:16:11.191" v="590" actId="1076"/>
          <ac:cxnSpMkLst>
            <pc:docMk/>
            <pc:sldMk cId="0" sldId="339"/>
            <ac:cxnSpMk id="18" creationId="{B7C0D08D-3699-195B-DFE4-EF8703982CFC}"/>
          </ac:cxnSpMkLst>
        </pc:cxnChg>
      </pc:sldChg>
      <pc:sldChg chg="del">
        <pc:chgData name="Samuel" userId="4ca28c40-132c-4dd1-a151-ed4af8dad82f" providerId="ADAL" clId="{A8C5AE3A-1D0C-43A1-8752-1BD82C798CFB}" dt="2022-06-16T13:53:38.187" v="304" actId="47"/>
        <pc:sldMkLst>
          <pc:docMk/>
          <pc:sldMk cId="2520317796" sldId="355"/>
        </pc:sldMkLst>
      </pc:sldChg>
      <pc:sldChg chg="addSp delSp modSp mod">
        <pc:chgData name="Samuel" userId="4ca28c40-132c-4dd1-a151-ed4af8dad82f" providerId="ADAL" clId="{A8C5AE3A-1D0C-43A1-8752-1BD82C798CFB}" dt="2022-06-16T13:53:23.096" v="303"/>
        <pc:sldMkLst>
          <pc:docMk/>
          <pc:sldMk cId="3077558751" sldId="356"/>
        </pc:sldMkLst>
        <pc:picChg chg="del">
          <ac:chgData name="Samuel" userId="4ca28c40-132c-4dd1-a151-ed4af8dad82f" providerId="ADAL" clId="{A8C5AE3A-1D0C-43A1-8752-1BD82C798CFB}" dt="2022-06-16T13:53:21.141" v="301" actId="478"/>
          <ac:picMkLst>
            <pc:docMk/>
            <pc:sldMk cId="3077558751" sldId="356"/>
            <ac:picMk id="5" creationId="{00000000-0000-0000-0000-000000000000}"/>
          </ac:picMkLst>
        </pc:picChg>
        <pc:picChg chg="del">
          <ac:chgData name="Samuel" userId="4ca28c40-132c-4dd1-a151-ed4af8dad82f" providerId="ADAL" clId="{A8C5AE3A-1D0C-43A1-8752-1BD82C798CFB}" dt="2022-06-16T13:53:22.617" v="302" actId="478"/>
          <ac:picMkLst>
            <pc:docMk/>
            <pc:sldMk cId="3077558751" sldId="356"/>
            <ac:picMk id="6" creationId="{00000000-0000-0000-0000-000000000000}"/>
          </ac:picMkLst>
        </pc:picChg>
        <pc:picChg chg="add mod">
          <ac:chgData name="Samuel" userId="4ca28c40-132c-4dd1-a151-ed4af8dad82f" providerId="ADAL" clId="{A8C5AE3A-1D0C-43A1-8752-1BD82C798CFB}" dt="2022-06-16T13:53:23.096" v="303"/>
          <ac:picMkLst>
            <pc:docMk/>
            <pc:sldMk cId="3077558751" sldId="356"/>
            <ac:picMk id="8" creationId="{12FF9DC8-CDAA-DFAA-A4C4-8D9A1DD55A54}"/>
          </ac:picMkLst>
        </pc:picChg>
        <pc:picChg chg="add mod">
          <ac:chgData name="Samuel" userId="4ca28c40-132c-4dd1-a151-ed4af8dad82f" providerId="ADAL" clId="{A8C5AE3A-1D0C-43A1-8752-1BD82C798CFB}" dt="2022-06-16T13:53:23.096" v="303"/>
          <ac:picMkLst>
            <pc:docMk/>
            <pc:sldMk cId="3077558751" sldId="356"/>
            <ac:picMk id="9" creationId="{EBF83034-55C5-1913-0CB2-FF1A3CA44E82}"/>
          </ac:picMkLst>
        </pc:picChg>
      </pc:sldChg>
      <pc:sldChg chg="del">
        <pc:chgData name="Samuel" userId="4ca28c40-132c-4dd1-a151-ed4af8dad82f" providerId="ADAL" clId="{A8C5AE3A-1D0C-43A1-8752-1BD82C798CFB}" dt="2022-06-16T13:53:59.996" v="305" actId="47"/>
        <pc:sldMkLst>
          <pc:docMk/>
          <pc:sldMk cId="1089094582" sldId="357"/>
        </pc:sldMkLst>
      </pc:sldChg>
      <pc:sldChg chg="del">
        <pc:chgData name="Samuel" userId="4ca28c40-132c-4dd1-a151-ed4af8dad82f" providerId="ADAL" clId="{A8C5AE3A-1D0C-43A1-8752-1BD82C798CFB}" dt="2022-06-16T13:53:59.996" v="305" actId="47"/>
        <pc:sldMkLst>
          <pc:docMk/>
          <pc:sldMk cId="1418812896" sldId="358"/>
        </pc:sldMkLst>
      </pc:sldChg>
      <pc:sldChg chg="del">
        <pc:chgData name="Samuel" userId="4ca28c40-132c-4dd1-a151-ed4af8dad82f" providerId="ADAL" clId="{A8C5AE3A-1D0C-43A1-8752-1BD82C798CFB}" dt="2022-06-16T13:53:59.996" v="305" actId="47"/>
        <pc:sldMkLst>
          <pc:docMk/>
          <pc:sldMk cId="1506117065" sldId="359"/>
        </pc:sldMkLst>
      </pc:sldChg>
      <pc:sldChg chg="del">
        <pc:chgData name="Samuel" userId="4ca28c40-132c-4dd1-a151-ed4af8dad82f" providerId="ADAL" clId="{A8C5AE3A-1D0C-43A1-8752-1BD82C798CFB}" dt="2022-06-16T13:53:59.996" v="305" actId="47"/>
        <pc:sldMkLst>
          <pc:docMk/>
          <pc:sldMk cId="669377397" sldId="360"/>
        </pc:sldMkLst>
      </pc:sldChg>
      <pc:sldChg chg="modSp add mod modTransition">
        <pc:chgData name="Samuel" userId="4ca28c40-132c-4dd1-a151-ed4af8dad82f" providerId="ADAL" clId="{A8C5AE3A-1D0C-43A1-8752-1BD82C798CFB}" dt="2022-06-16T14:12:01.983" v="564" actId="403"/>
        <pc:sldMkLst>
          <pc:docMk/>
          <pc:sldMk cId="0" sldId="411"/>
        </pc:sldMkLst>
        <pc:spChg chg="mod">
          <ac:chgData name="Samuel" userId="4ca28c40-132c-4dd1-a151-ed4af8dad82f" providerId="ADAL" clId="{A8C5AE3A-1D0C-43A1-8752-1BD82C798CFB}" dt="2022-06-16T14:00:46.246" v="428" actId="20577"/>
          <ac:spMkLst>
            <pc:docMk/>
            <pc:sldMk cId="0" sldId="411"/>
            <ac:spMk id="2" creationId="{3E6E6998-55B0-DCB0-EDB7-6C073ADAA125}"/>
          </ac:spMkLst>
        </pc:spChg>
        <pc:spChg chg="mod">
          <ac:chgData name="Samuel" userId="4ca28c40-132c-4dd1-a151-ed4af8dad82f" providerId="ADAL" clId="{A8C5AE3A-1D0C-43A1-8752-1BD82C798CFB}" dt="2022-06-16T13:59:21.412" v="349" actId="14100"/>
          <ac:spMkLst>
            <pc:docMk/>
            <pc:sldMk cId="0" sldId="411"/>
            <ac:spMk id="6" creationId="{72B12F15-8C15-6BAC-0D70-4E7CD907357E}"/>
          </ac:spMkLst>
        </pc:spChg>
        <pc:spChg chg="mod">
          <ac:chgData name="Samuel" userId="4ca28c40-132c-4dd1-a151-ed4af8dad82f" providerId="ADAL" clId="{A8C5AE3A-1D0C-43A1-8752-1BD82C798CFB}" dt="2022-06-16T13:59:26.063" v="350" actId="14100"/>
          <ac:spMkLst>
            <pc:docMk/>
            <pc:sldMk cId="0" sldId="411"/>
            <ac:spMk id="7" creationId="{4CA22B64-2BB4-9C7A-F551-7D1825E9EE06}"/>
          </ac:spMkLst>
        </pc:spChg>
        <pc:spChg chg="mod">
          <ac:chgData name="Samuel" userId="4ca28c40-132c-4dd1-a151-ed4af8dad82f" providerId="ADAL" clId="{A8C5AE3A-1D0C-43A1-8752-1BD82C798CFB}" dt="2022-06-16T14:00:18.783" v="395" actId="14100"/>
          <ac:spMkLst>
            <pc:docMk/>
            <pc:sldMk cId="0" sldId="411"/>
            <ac:spMk id="8" creationId="{161A12BF-C167-E5D1-0D4E-D2D80F405C00}"/>
          </ac:spMkLst>
        </pc:spChg>
        <pc:spChg chg="mod">
          <ac:chgData name="Samuel" userId="4ca28c40-132c-4dd1-a151-ed4af8dad82f" providerId="ADAL" clId="{A8C5AE3A-1D0C-43A1-8752-1BD82C798CFB}" dt="2022-06-16T14:00:16.431" v="394" actId="14100"/>
          <ac:spMkLst>
            <pc:docMk/>
            <pc:sldMk cId="0" sldId="411"/>
            <ac:spMk id="10" creationId="{81CD9532-5359-2E4B-FEBD-F6681A97594C}"/>
          </ac:spMkLst>
        </pc:spChg>
        <pc:spChg chg="mod">
          <ac:chgData name="Samuel" userId="4ca28c40-132c-4dd1-a151-ed4af8dad82f" providerId="ADAL" clId="{A8C5AE3A-1D0C-43A1-8752-1BD82C798CFB}" dt="2022-06-16T14:00:14.127" v="393" actId="14100"/>
          <ac:spMkLst>
            <pc:docMk/>
            <pc:sldMk cId="0" sldId="411"/>
            <ac:spMk id="12" creationId="{7C35F7E7-3ED7-0EB8-F858-5691C480CF7D}"/>
          </ac:spMkLst>
        </pc:spChg>
        <pc:spChg chg="mod">
          <ac:chgData name="Samuel" userId="4ca28c40-132c-4dd1-a151-ed4af8dad82f" providerId="ADAL" clId="{A8C5AE3A-1D0C-43A1-8752-1BD82C798CFB}" dt="2022-06-16T14:00:10.448" v="392" actId="1076"/>
          <ac:spMkLst>
            <pc:docMk/>
            <pc:sldMk cId="0" sldId="411"/>
            <ac:spMk id="87048" creationId="{4AB68958-47D8-640B-884D-872E3285ECC3}"/>
          </ac:spMkLst>
        </pc:spChg>
        <pc:spChg chg="mod">
          <ac:chgData name="Samuel" userId="4ca28c40-132c-4dd1-a151-ed4af8dad82f" providerId="ADAL" clId="{A8C5AE3A-1D0C-43A1-8752-1BD82C798CFB}" dt="2022-06-16T14:00:10.448" v="392" actId="1076"/>
          <ac:spMkLst>
            <pc:docMk/>
            <pc:sldMk cId="0" sldId="411"/>
            <ac:spMk id="87050" creationId="{AA481BF2-9CC5-D9CA-3275-C35C7B57FA40}"/>
          </ac:spMkLst>
        </pc:spChg>
        <pc:spChg chg="mod">
          <ac:chgData name="Samuel" userId="4ca28c40-132c-4dd1-a151-ed4af8dad82f" providerId="ADAL" clId="{A8C5AE3A-1D0C-43A1-8752-1BD82C798CFB}" dt="2022-06-16T14:00:10.448" v="392" actId="1076"/>
          <ac:spMkLst>
            <pc:docMk/>
            <pc:sldMk cId="0" sldId="411"/>
            <ac:spMk id="87052" creationId="{EE6571F6-F522-BE27-7273-1E57A7DCA49A}"/>
          </ac:spMkLst>
        </pc:spChg>
        <pc:graphicFrameChg chg="mod">
          <ac:chgData name="Samuel" userId="4ca28c40-132c-4dd1-a151-ed4af8dad82f" providerId="ADAL" clId="{A8C5AE3A-1D0C-43A1-8752-1BD82C798CFB}" dt="2022-06-16T14:12:01.983" v="564" actId="403"/>
          <ac:graphicFrameMkLst>
            <pc:docMk/>
            <pc:sldMk cId="0" sldId="411"/>
            <ac:graphicFrameMk id="4" creationId="{7FDA775F-FCE6-A9E3-B796-B446DF883239}"/>
          </ac:graphicFrameMkLst>
        </pc:graphicFrameChg>
      </pc:sldChg>
      <pc:sldChg chg="addSp delSp modSp mod ord">
        <pc:chgData name="Samuel" userId="4ca28c40-132c-4dd1-a151-ed4af8dad82f" providerId="ADAL" clId="{A8C5AE3A-1D0C-43A1-8752-1BD82C798CFB}" dt="2022-06-16T13:36:40.354" v="42" actId="478"/>
        <pc:sldMkLst>
          <pc:docMk/>
          <pc:sldMk cId="2850795506" sldId="412"/>
        </pc:sldMkLst>
        <pc:spChg chg="add del mod">
          <ac:chgData name="Samuel" userId="4ca28c40-132c-4dd1-a151-ed4af8dad82f" providerId="ADAL" clId="{A8C5AE3A-1D0C-43A1-8752-1BD82C798CFB}" dt="2022-06-16T13:36:40.354" v="42" actId="478"/>
          <ac:spMkLst>
            <pc:docMk/>
            <pc:sldMk cId="2850795506" sldId="412"/>
            <ac:spMk id="20" creationId="{0D73DA6F-244F-8B1F-3800-42EA6E40973A}"/>
          </ac:spMkLst>
        </pc:spChg>
      </pc:sldChg>
      <pc:sldChg chg="del">
        <pc:chgData name="Samuel" userId="4ca28c40-132c-4dd1-a151-ed4af8dad82f" providerId="ADAL" clId="{A8C5AE3A-1D0C-43A1-8752-1BD82C798CFB}" dt="2022-06-16T13:24:29.047" v="25" actId="47"/>
        <pc:sldMkLst>
          <pc:docMk/>
          <pc:sldMk cId="495798029" sldId="413"/>
        </pc:sldMkLst>
      </pc:sldChg>
      <pc:sldChg chg="addSp delSp modSp mod ord">
        <pc:chgData name="Samuel" userId="4ca28c40-132c-4dd1-a151-ed4af8dad82f" providerId="ADAL" clId="{A8C5AE3A-1D0C-43A1-8752-1BD82C798CFB}" dt="2022-06-16T14:10:08.293" v="546" actId="1076"/>
        <pc:sldMkLst>
          <pc:docMk/>
          <pc:sldMk cId="2728382246" sldId="414"/>
        </pc:sldMkLst>
        <pc:spChg chg="add mod">
          <ac:chgData name="Samuel" userId="4ca28c40-132c-4dd1-a151-ed4af8dad82f" providerId="ADAL" clId="{A8C5AE3A-1D0C-43A1-8752-1BD82C798CFB}" dt="2022-06-16T14:08:27.817" v="540" actId="20577"/>
          <ac:spMkLst>
            <pc:docMk/>
            <pc:sldMk cId="2728382246" sldId="414"/>
            <ac:spMk id="9" creationId="{BA38A4A6-A497-902C-601E-BD578B9AC22A}"/>
          </ac:spMkLst>
        </pc:spChg>
        <pc:picChg chg="add del">
          <ac:chgData name="Samuel" userId="4ca28c40-132c-4dd1-a151-ed4af8dad82f" providerId="ADAL" clId="{A8C5AE3A-1D0C-43A1-8752-1BD82C798CFB}" dt="2022-06-16T14:09:18.467" v="542" actId="478"/>
          <ac:picMkLst>
            <pc:docMk/>
            <pc:sldMk cId="2728382246" sldId="414"/>
            <ac:picMk id="9218" creationId="{1E521A6F-86B0-CC70-3EBE-EDE5317CAD8C}"/>
          </ac:picMkLst>
        </pc:picChg>
        <pc:picChg chg="add mod">
          <ac:chgData name="Samuel" userId="4ca28c40-132c-4dd1-a151-ed4af8dad82f" providerId="ADAL" clId="{A8C5AE3A-1D0C-43A1-8752-1BD82C798CFB}" dt="2022-06-16T14:10:03.060" v="545" actId="1076"/>
          <ac:picMkLst>
            <pc:docMk/>
            <pc:sldMk cId="2728382246" sldId="414"/>
            <ac:picMk id="9220" creationId="{3888D515-5CB1-CFD0-75B4-40FB6156B8C2}"/>
          </ac:picMkLst>
        </pc:picChg>
        <pc:picChg chg="mod">
          <ac:chgData name="Samuel" userId="4ca28c40-132c-4dd1-a151-ed4af8dad82f" providerId="ADAL" clId="{A8C5AE3A-1D0C-43A1-8752-1BD82C798CFB}" dt="2022-06-16T14:10:08.293" v="546" actId="1076"/>
          <ac:picMkLst>
            <pc:docMk/>
            <pc:sldMk cId="2728382246" sldId="414"/>
            <ac:picMk id="18437" creationId="{00000000-0000-0000-0000-000000000000}"/>
          </ac:picMkLst>
        </pc:picChg>
      </pc:sldChg>
      <pc:sldChg chg="add modTransition">
        <pc:chgData name="Samuel" userId="4ca28c40-132c-4dd1-a151-ed4af8dad82f" providerId="ADAL" clId="{A8C5AE3A-1D0C-43A1-8752-1BD82C798CFB}" dt="2022-06-16T13:46:06.918" v="195"/>
        <pc:sldMkLst>
          <pc:docMk/>
          <pc:sldMk cId="0" sldId="415"/>
        </pc:sldMkLst>
      </pc:sldChg>
      <pc:sldChg chg="modSp">
        <pc:chgData name="Samuel" userId="4ca28c40-132c-4dd1-a151-ed4af8dad82f" providerId="ADAL" clId="{A8C5AE3A-1D0C-43A1-8752-1BD82C798CFB}" dt="2022-06-16T14:06:21.527" v="517" actId="1076"/>
        <pc:sldMkLst>
          <pc:docMk/>
          <pc:sldMk cId="2013072652" sldId="418"/>
        </pc:sldMkLst>
        <pc:spChg chg="mod">
          <ac:chgData name="Samuel" userId="4ca28c40-132c-4dd1-a151-ed4af8dad82f" providerId="ADAL" clId="{A8C5AE3A-1D0C-43A1-8752-1BD82C798CFB}" dt="2022-06-16T14:06:21.527" v="517" actId="1076"/>
          <ac:spMkLst>
            <pc:docMk/>
            <pc:sldMk cId="2013072652" sldId="418"/>
            <ac:spMk id="3" creationId="{00000000-0000-0000-0000-000000000000}"/>
          </ac:spMkLst>
        </pc:spChg>
      </pc:sldChg>
      <pc:sldChg chg="del">
        <pc:chgData name="Samuel" userId="4ca28c40-132c-4dd1-a151-ed4af8dad82f" providerId="ADAL" clId="{A8C5AE3A-1D0C-43A1-8752-1BD82C798CFB}" dt="2022-06-16T13:24:20.647" v="24" actId="47"/>
        <pc:sldMkLst>
          <pc:docMk/>
          <pc:sldMk cId="3651841727" sldId="421"/>
        </pc:sldMkLst>
      </pc:sldChg>
      <pc:sldChg chg="del">
        <pc:chgData name="Samuel" userId="4ca28c40-132c-4dd1-a151-ed4af8dad82f" providerId="ADAL" clId="{A8C5AE3A-1D0C-43A1-8752-1BD82C798CFB}" dt="2022-06-16T13:54:11.542" v="306" actId="47"/>
        <pc:sldMkLst>
          <pc:docMk/>
          <pc:sldMk cId="3974336761" sldId="422"/>
        </pc:sldMkLst>
      </pc:sldChg>
      <pc:sldChg chg="del">
        <pc:chgData name="Samuel" userId="4ca28c40-132c-4dd1-a151-ed4af8dad82f" providerId="ADAL" clId="{A8C5AE3A-1D0C-43A1-8752-1BD82C798CFB}" dt="2022-06-16T13:54:11.542" v="306" actId="47"/>
        <pc:sldMkLst>
          <pc:docMk/>
          <pc:sldMk cId="90472793" sldId="423"/>
        </pc:sldMkLst>
      </pc:sldChg>
      <pc:sldChg chg="del">
        <pc:chgData name="Samuel" userId="4ca28c40-132c-4dd1-a151-ed4af8dad82f" providerId="ADAL" clId="{A8C5AE3A-1D0C-43A1-8752-1BD82C798CFB}" dt="2022-06-16T13:56:09.345" v="313" actId="47"/>
        <pc:sldMkLst>
          <pc:docMk/>
          <pc:sldMk cId="2716427082" sldId="424"/>
        </pc:sldMkLst>
      </pc:sldChg>
      <pc:sldChg chg="del">
        <pc:chgData name="Samuel" userId="4ca28c40-132c-4dd1-a151-ed4af8dad82f" providerId="ADAL" clId="{A8C5AE3A-1D0C-43A1-8752-1BD82C798CFB}" dt="2022-06-16T13:56:09.345" v="313" actId="47"/>
        <pc:sldMkLst>
          <pc:docMk/>
          <pc:sldMk cId="1012062321" sldId="425"/>
        </pc:sldMkLst>
      </pc:sldChg>
      <pc:sldChg chg="del">
        <pc:chgData name="Samuel" userId="4ca28c40-132c-4dd1-a151-ed4af8dad82f" providerId="ADAL" clId="{A8C5AE3A-1D0C-43A1-8752-1BD82C798CFB}" dt="2022-06-16T13:56:09.345" v="313" actId="47"/>
        <pc:sldMkLst>
          <pc:docMk/>
          <pc:sldMk cId="1583717238" sldId="426"/>
        </pc:sldMkLst>
      </pc:sldChg>
      <pc:sldChg chg="del">
        <pc:chgData name="Samuel" userId="4ca28c40-132c-4dd1-a151-ed4af8dad82f" providerId="ADAL" clId="{A8C5AE3A-1D0C-43A1-8752-1BD82C798CFB}" dt="2022-06-16T13:56:09.345" v="313" actId="47"/>
        <pc:sldMkLst>
          <pc:docMk/>
          <pc:sldMk cId="622380713" sldId="427"/>
        </pc:sldMkLst>
      </pc:sldChg>
      <pc:sldChg chg="del">
        <pc:chgData name="Samuel" userId="4ca28c40-132c-4dd1-a151-ed4af8dad82f" providerId="ADAL" clId="{A8C5AE3A-1D0C-43A1-8752-1BD82C798CFB}" dt="2022-06-16T13:56:09.345" v="313" actId="47"/>
        <pc:sldMkLst>
          <pc:docMk/>
          <pc:sldMk cId="2639608968" sldId="428"/>
        </pc:sldMkLst>
      </pc:sldChg>
      <pc:sldChg chg="del">
        <pc:chgData name="Samuel" userId="4ca28c40-132c-4dd1-a151-ed4af8dad82f" providerId="ADAL" clId="{A8C5AE3A-1D0C-43A1-8752-1BD82C798CFB}" dt="2022-06-16T13:56:09.345" v="313" actId="47"/>
        <pc:sldMkLst>
          <pc:docMk/>
          <pc:sldMk cId="1552926435" sldId="429"/>
        </pc:sldMkLst>
      </pc:sldChg>
      <pc:sldChg chg="del">
        <pc:chgData name="Samuel" userId="4ca28c40-132c-4dd1-a151-ed4af8dad82f" providerId="ADAL" clId="{A8C5AE3A-1D0C-43A1-8752-1BD82C798CFB}" dt="2022-06-16T13:56:09.345" v="313" actId="47"/>
        <pc:sldMkLst>
          <pc:docMk/>
          <pc:sldMk cId="1305219490" sldId="430"/>
        </pc:sldMkLst>
      </pc:sldChg>
      <pc:sldChg chg="del">
        <pc:chgData name="Samuel" userId="4ca28c40-132c-4dd1-a151-ed4af8dad82f" providerId="ADAL" clId="{A8C5AE3A-1D0C-43A1-8752-1BD82C798CFB}" dt="2022-06-16T13:56:09.345" v="313" actId="47"/>
        <pc:sldMkLst>
          <pc:docMk/>
          <pc:sldMk cId="2472135905" sldId="431"/>
        </pc:sldMkLst>
      </pc:sldChg>
      <pc:sldChg chg="del">
        <pc:chgData name="Samuel" userId="4ca28c40-132c-4dd1-a151-ed4af8dad82f" providerId="ADAL" clId="{A8C5AE3A-1D0C-43A1-8752-1BD82C798CFB}" dt="2022-06-16T13:56:09.345" v="313" actId="47"/>
        <pc:sldMkLst>
          <pc:docMk/>
          <pc:sldMk cId="862156858" sldId="432"/>
        </pc:sldMkLst>
      </pc:sldChg>
      <pc:sldChg chg="del">
        <pc:chgData name="Samuel" userId="4ca28c40-132c-4dd1-a151-ed4af8dad82f" providerId="ADAL" clId="{A8C5AE3A-1D0C-43A1-8752-1BD82C798CFB}" dt="2022-06-16T13:55:36.257" v="312" actId="47"/>
        <pc:sldMkLst>
          <pc:docMk/>
          <pc:sldMk cId="1023750852" sldId="434"/>
        </pc:sldMkLst>
      </pc:sldChg>
      <pc:sldChg chg="del">
        <pc:chgData name="Samuel" userId="4ca28c40-132c-4dd1-a151-ed4af8dad82f" providerId="ADAL" clId="{A8C5AE3A-1D0C-43A1-8752-1BD82C798CFB}" dt="2022-06-16T14:06:04.330" v="516" actId="47"/>
        <pc:sldMkLst>
          <pc:docMk/>
          <pc:sldMk cId="330370134" sldId="435"/>
        </pc:sldMkLst>
      </pc:sldChg>
      <pc:sldChg chg="addSp modSp">
        <pc:chgData name="Samuel" userId="4ca28c40-132c-4dd1-a151-ed4af8dad82f" providerId="ADAL" clId="{A8C5AE3A-1D0C-43A1-8752-1BD82C798CFB}" dt="2022-06-16T14:05:51.685" v="515" actId="14100"/>
        <pc:sldMkLst>
          <pc:docMk/>
          <pc:sldMk cId="1533999078" sldId="436"/>
        </pc:sldMkLst>
        <pc:spChg chg="mod">
          <ac:chgData name="Samuel" userId="4ca28c40-132c-4dd1-a151-ed4af8dad82f" providerId="ADAL" clId="{A8C5AE3A-1D0C-43A1-8752-1BD82C798CFB}" dt="2022-06-16T14:05:42.311" v="512" actId="1076"/>
          <ac:spMkLst>
            <pc:docMk/>
            <pc:sldMk cId="1533999078" sldId="436"/>
            <ac:spMk id="2" creationId="{00000000-0000-0000-0000-000000000000}"/>
          </ac:spMkLst>
        </pc:spChg>
        <pc:picChg chg="add mod">
          <ac:chgData name="Samuel" userId="4ca28c40-132c-4dd1-a151-ed4af8dad82f" providerId="ADAL" clId="{A8C5AE3A-1D0C-43A1-8752-1BD82C798CFB}" dt="2022-06-16T14:05:51.685" v="515" actId="14100"/>
          <ac:picMkLst>
            <pc:docMk/>
            <pc:sldMk cId="1533999078" sldId="436"/>
            <ac:picMk id="6" creationId="{4CDE1F71-604A-22DC-B9C5-B25C02FF07E1}"/>
          </ac:picMkLst>
        </pc:picChg>
      </pc:sldChg>
      <pc:sldChg chg="ord">
        <pc:chgData name="Samuel" userId="4ca28c40-132c-4dd1-a151-ed4af8dad82f" providerId="ADAL" clId="{A8C5AE3A-1D0C-43A1-8752-1BD82C798CFB}" dt="2022-06-16T13:56:26.936" v="315"/>
        <pc:sldMkLst>
          <pc:docMk/>
          <pc:sldMk cId="3996360707" sldId="438"/>
        </pc:sldMkLst>
      </pc:sldChg>
      <pc:sldChg chg="del">
        <pc:chgData name="Samuel" userId="4ca28c40-132c-4dd1-a151-ed4af8dad82f" providerId="ADAL" clId="{A8C5AE3A-1D0C-43A1-8752-1BD82C798CFB}" dt="2022-06-16T13:21:46.482" v="23" actId="47"/>
        <pc:sldMkLst>
          <pc:docMk/>
          <pc:sldMk cId="3517184199" sldId="439"/>
        </pc:sldMkLst>
      </pc:sldChg>
      <pc:sldChg chg="del">
        <pc:chgData name="Samuel" userId="4ca28c40-132c-4dd1-a151-ed4af8dad82f" providerId="ADAL" clId="{A8C5AE3A-1D0C-43A1-8752-1BD82C798CFB}" dt="2022-06-16T13:56:09.345" v="313" actId="47"/>
        <pc:sldMkLst>
          <pc:docMk/>
          <pc:sldMk cId="79333712" sldId="440"/>
        </pc:sldMkLst>
      </pc:sldChg>
      <pc:sldChg chg="del">
        <pc:chgData name="Samuel" userId="4ca28c40-132c-4dd1-a151-ed4af8dad82f" providerId="ADAL" clId="{A8C5AE3A-1D0C-43A1-8752-1BD82C798CFB}" dt="2022-06-16T13:56:09.345" v="313" actId="47"/>
        <pc:sldMkLst>
          <pc:docMk/>
          <pc:sldMk cId="2094799508" sldId="441"/>
        </pc:sldMkLst>
      </pc:sldChg>
      <pc:sldChg chg="del">
        <pc:chgData name="Samuel" userId="4ca28c40-132c-4dd1-a151-ed4af8dad82f" providerId="ADAL" clId="{A8C5AE3A-1D0C-43A1-8752-1BD82C798CFB}" dt="2022-06-16T13:56:09.345" v="313" actId="47"/>
        <pc:sldMkLst>
          <pc:docMk/>
          <pc:sldMk cId="863022014" sldId="442"/>
        </pc:sldMkLst>
      </pc:sldChg>
      <pc:sldChg chg="del">
        <pc:chgData name="Samuel" userId="4ca28c40-132c-4dd1-a151-ed4af8dad82f" providerId="ADAL" clId="{A8C5AE3A-1D0C-43A1-8752-1BD82C798CFB}" dt="2022-06-16T13:56:09.345" v="313" actId="47"/>
        <pc:sldMkLst>
          <pc:docMk/>
          <pc:sldMk cId="2844357211" sldId="443"/>
        </pc:sldMkLst>
      </pc:sldChg>
      <pc:sldChg chg="del">
        <pc:chgData name="Samuel" userId="4ca28c40-132c-4dd1-a151-ed4af8dad82f" providerId="ADAL" clId="{A8C5AE3A-1D0C-43A1-8752-1BD82C798CFB}" dt="2022-06-16T13:56:09.345" v="313" actId="47"/>
        <pc:sldMkLst>
          <pc:docMk/>
          <pc:sldMk cId="210955757" sldId="444"/>
        </pc:sldMkLst>
      </pc:sldChg>
      <pc:sldChg chg="del">
        <pc:chgData name="Samuel" userId="4ca28c40-132c-4dd1-a151-ed4af8dad82f" providerId="ADAL" clId="{A8C5AE3A-1D0C-43A1-8752-1BD82C798CFB}" dt="2022-06-16T13:56:09.345" v="313" actId="47"/>
        <pc:sldMkLst>
          <pc:docMk/>
          <pc:sldMk cId="3036513197" sldId="445"/>
        </pc:sldMkLst>
      </pc:sldChg>
      <pc:sldChg chg="del">
        <pc:chgData name="Samuel" userId="4ca28c40-132c-4dd1-a151-ed4af8dad82f" providerId="ADAL" clId="{A8C5AE3A-1D0C-43A1-8752-1BD82C798CFB}" dt="2022-06-16T13:56:09.345" v="313" actId="47"/>
        <pc:sldMkLst>
          <pc:docMk/>
          <pc:sldMk cId="3587078481" sldId="446"/>
        </pc:sldMkLst>
      </pc:sldChg>
      <pc:sldChg chg="del">
        <pc:chgData name="Samuel" userId="4ca28c40-132c-4dd1-a151-ed4af8dad82f" providerId="ADAL" clId="{A8C5AE3A-1D0C-43A1-8752-1BD82C798CFB}" dt="2022-06-16T13:56:09.345" v="313" actId="47"/>
        <pc:sldMkLst>
          <pc:docMk/>
          <pc:sldMk cId="308607369" sldId="448"/>
        </pc:sldMkLst>
      </pc:sldChg>
      <pc:sldChg chg="add">
        <pc:chgData name="Samuel" userId="4ca28c40-132c-4dd1-a151-ed4af8dad82f" providerId="ADAL" clId="{A8C5AE3A-1D0C-43A1-8752-1BD82C798CFB}" dt="2022-06-16T13:25:08.879" v="26"/>
        <pc:sldMkLst>
          <pc:docMk/>
          <pc:sldMk cId="3151819021" sldId="449"/>
        </pc:sldMkLst>
      </pc:sldChg>
      <pc:sldChg chg="modSp add del">
        <pc:chgData name="Samuel" userId="4ca28c40-132c-4dd1-a151-ed4af8dad82f" providerId="ADAL" clId="{A8C5AE3A-1D0C-43A1-8752-1BD82C798CFB}" dt="2022-06-16T13:26:51.369" v="37" actId="47"/>
        <pc:sldMkLst>
          <pc:docMk/>
          <pc:sldMk cId="664154395" sldId="450"/>
        </pc:sldMkLst>
        <pc:spChg chg="mod">
          <ac:chgData name="Samuel" userId="4ca28c40-132c-4dd1-a151-ed4af8dad82f" providerId="ADAL" clId="{A8C5AE3A-1D0C-43A1-8752-1BD82C798CFB}" dt="2022-06-16T13:25:38.605" v="27" actId="1076"/>
          <ac:spMkLst>
            <pc:docMk/>
            <pc:sldMk cId="664154395" sldId="450"/>
            <ac:spMk id="9227" creationId="{00000000-0000-0000-0000-000000000000}"/>
          </ac:spMkLst>
        </pc:spChg>
      </pc:sldChg>
      <pc:sldChg chg="addSp modSp add mod modTransition">
        <pc:chgData name="Samuel" userId="4ca28c40-132c-4dd1-a151-ed4af8dad82f" providerId="ADAL" clId="{A8C5AE3A-1D0C-43A1-8752-1BD82C798CFB}" dt="2022-06-16T14:03:57.746" v="502" actId="20577"/>
        <pc:sldMkLst>
          <pc:docMk/>
          <pc:sldMk cId="0" sldId="508"/>
        </pc:sldMkLst>
        <pc:spChg chg="mod">
          <ac:chgData name="Samuel" userId="4ca28c40-132c-4dd1-a151-ed4af8dad82f" providerId="ADAL" clId="{A8C5AE3A-1D0C-43A1-8752-1BD82C798CFB}" dt="2022-06-16T14:01:24.762" v="466" actId="20577"/>
          <ac:spMkLst>
            <pc:docMk/>
            <pc:sldMk cId="0" sldId="508"/>
            <ac:spMk id="2" creationId="{FDD5F431-749F-F851-DE82-E41F956BBC60}"/>
          </ac:spMkLst>
        </pc:spChg>
        <pc:spChg chg="add mod">
          <ac:chgData name="Samuel" userId="4ca28c40-132c-4dd1-a151-ed4af8dad82f" providerId="ADAL" clId="{A8C5AE3A-1D0C-43A1-8752-1BD82C798CFB}" dt="2022-06-16T14:03:33.786" v="490" actId="14100"/>
          <ac:spMkLst>
            <pc:docMk/>
            <pc:sldMk cId="0" sldId="508"/>
            <ac:spMk id="3" creationId="{A9853217-D561-5920-22C3-606816CACF4E}"/>
          </ac:spMkLst>
        </pc:spChg>
        <pc:spChg chg="add mod">
          <ac:chgData name="Samuel" userId="4ca28c40-132c-4dd1-a151-ed4af8dad82f" providerId="ADAL" clId="{A8C5AE3A-1D0C-43A1-8752-1BD82C798CFB}" dt="2022-06-16T14:03:57.746" v="502" actId="20577"/>
          <ac:spMkLst>
            <pc:docMk/>
            <pc:sldMk cId="0" sldId="508"/>
            <ac:spMk id="5" creationId="{545B8CA2-298D-9D63-B52C-6CFC69CF6EA8}"/>
          </ac:spMkLst>
        </pc:spChg>
        <pc:picChg chg="mod">
          <ac:chgData name="Samuel" userId="4ca28c40-132c-4dd1-a151-ed4af8dad82f" providerId="ADAL" clId="{A8C5AE3A-1D0C-43A1-8752-1BD82C798CFB}" dt="2022-06-16T14:02:05.461" v="469" actId="14100"/>
          <ac:picMkLst>
            <pc:docMk/>
            <pc:sldMk cId="0" sldId="508"/>
            <ac:picMk id="88067" creationId="{F536E187-BB3D-D26F-B238-6FEE638DEF93}"/>
          </ac:picMkLst>
        </pc:picChg>
      </pc:sldChg>
      <pc:sldChg chg="addSp delSp modSp add del mod modTransition">
        <pc:chgData name="Samuel" userId="4ca28c40-132c-4dd1-a151-ed4af8dad82f" providerId="ADAL" clId="{A8C5AE3A-1D0C-43A1-8752-1BD82C798CFB}" dt="2022-06-16T13:37:07.566" v="44" actId="47"/>
        <pc:sldMkLst>
          <pc:docMk/>
          <pc:sldMk cId="0" sldId="655"/>
        </pc:sldMkLst>
        <pc:spChg chg="del">
          <ac:chgData name="Samuel" userId="4ca28c40-132c-4dd1-a151-ed4af8dad82f" providerId="ADAL" clId="{A8C5AE3A-1D0C-43A1-8752-1BD82C798CFB}" dt="2022-06-16T13:31:35.560" v="39" actId="478"/>
          <ac:spMkLst>
            <pc:docMk/>
            <pc:sldMk cId="0" sldId="655"/>
            <ac:spMk id="12" creationId="{1BBCE263-9BC0-87E0-E1D6-AEE02C6A9C57}"/>
          </ac:spMkLst>
        </pc:spChg>
        <pc:spChg chg="add mod">
          <ac:chgData name="Samuel" userId="4ca28c40-132c-4dd1-a151-ed4af8dad82f" providerId="ADAL" clId="{A8C5AE3A-1D0C-43A1-8752-1BD82C798CFB}" dt="2022-06-16T13:36:29.183" v="40"/>
          <ac:spMkLst>
            <pc:docMk/>
            <pc:sldMk cId="0" sldId="655"/>
            <ac:spMk id="13" creationId="{AC2DBAF5-D7AE-6402-96FD-B4817F448646}"/>
          </ac:spMkLst>
        </pc:spChg>
      </pc:sldChg>
      <pc:sldChg chg="modSp add mod modTransition">
        <pc:chgData name="Samuel" userId="4ca28c40-132c-4dd1-a151-ed4af8dad82f" providerId="ADAL" clId="{A8C5AE3A-1D0C-43A1-8752-1BD82C798CFB}" dt="2022-06-16T14:11:02.962" v="559" actId="20577"/>
        <pc:sldMkLst>
          <pc:docMk/>
          <pc:sldMk cId="0" sldId="656"/>
        </pc:sldMkLst>
        <pc:spChg chg="mod">
          <ac:chgData name="Samuel" userId="4ca28c40-132c-4dd1-a151-ed4af8dad82f" providerId="ADAL" clId="{A8C5AE3A-1D0C-43A1-8752-1BD82C798CFB}" dt="2022-06-16T14:11:02.962" v="559" actId="20577"/>
          <ac:spMkLst>
            <pc:docMk/>
            <pc:sldMk cId="0" sldId="656"/>
            <ac:spMk id="2" creationId="{48FBE881-507F-FCA5-053B-A9CF034749AD}"/>
          </ac:spMkLst>
        </pc:spChg>
      </pc:sldChg>
      <pc:sldChg chg="new del">
        <pc:chgData name="Samuel" userId="4ca28c40-132c-4dd1-a151-ed4af8dad82f" providerId="ADAL" clId="{A8C5AE3A-1D0C-43A1-8752-1BD82C798CFB}" dt="2022-06-16T13:52:46.264" v="298" actId="47"/>
        <pc:sldMkLst>
          <pc:docMk/>
          <pc:sldMk cId="1746606219" sldId="657"/>
        </pc:sldMkLst>
      </pc:sldChg>
      <pc:sldChg chg="addSp delSp modSp add mod modTransition">
        <pc:chgData name="Samuel" userId="4ca28c40-132c-4dd1-a151-ed4af8dad82f" providerId="ADAL" clId="{A8C5AE3A-1D0C-43A1-8752-1BD82C798CFB}" dt="2022-06-16T13:52:40.647" v="297" actId="1076"/>
        <pc:sldMkLst>
          <pc:docMk/>
          <pc:sldMk cId="0" sldId="666"/>
        </pc:sldMkLst>
        <pc:spChg chg="add del mod">
          <ac:chgData name="Samuel" userId="4ca28c40-132c-4dd1-a151-ed4af8dad82f" providerId="ADAL" clId="{A8C5AE3A-1D0C-43A1-8752-1BD82C798CFB}" dt="2022-06-16T13:50:31.293" v="262" actId="478"/>
          <ac:spMkLst>
            <pc:docMk/>
            <pc:sldMk cId="0" sldId="666"/>
            <ac:spMk id="2" creationId="{B7EC574E-E4F5-1AD3-09E5-1FF98C01E3F7}"/>
          </ac:spMkLst>
        </pc:spChg>
        <pc:spChg chg="add mod">
          <ac:chgData name="Samuel" userId="4ca28c40-132c-4dd1-a151-ed4af8dad82f" providerId="ADAL" clId="{A8C5AE3A-1D0C-43A1-8752-1BD82C798CFB}" dt="2022-06-16T13:52:40.647" v="297" actId="1076"/>
          <ac:spMkLst>
            <pc:docMk/>
            <pc:sldMk cId="0" sldId="666"/>
            <ac:spMk id="3" creationId="{380DC7DE-8AC1-2E47-19DE-085C7FC3CD16}"/>
          </ac:spMkLst>
        </pc:spChg>
        <pc:spChg chg="add mod">
          <ac:chgData name="Samuel" userId="4ca28c40-132c-4dd1-a151-ed4af8dad82f" providerId="ADAL" clId="{A8C5AE3A-1D0C-43A1-8752-1BD82C798CFB}" dt="2022-06-16T13:50:42.882" v="280" actId="1076"/>
          <ac:spMkLst>
            <pc:docMk/>
            <pc:sldMk cId="0" sldId="666"/>
            <ac:spMk id="6" creationId="{E349BD0A-7AC1-6C9C-9E69-348DA943082C}"/>
          </ac:spMkLst>
        </pc:spChg>
        <pc:spChg chg="del">
          <ac:chgData name="Samuel" userId="4ca28c40-132c-4dd1-a151-ed4af8dad82f" providerId="ADAL" clId="{A8C5AE3A-1D0C-43A1-8752-1BD82C798CFB}" dt="2022-06-16T13:50:29.106" v="261" actId="478"/>
          <ac:spMkLst>
            <pc:docMk/>
            <pc:sldMk cId="0" sldId="666"/>
            <ac:spMk id="136194" creationId="{703A9FD9-CA3D-407F-6A97-92A0133A9FF9}"/>
          </ac:spMkLst>
        </pc:spChg>
        <pc:picChg chg="mod">
          <ac:chgData name="Samuel" userId="4ca28c40-132c-4dd1-a151-ed4af8dad82f" providerId="ADAL" clId="{A8C5AE3A-1D0C-43A1-8752-1BD82C798CFB}" dt="2022-06-16T13:52:37.417" v="296" actId="1076"/>
          <ac:picMkLst>
            <pc:docMk/>
            <pc:sldMk cId="0" sldId="666"/>
            <ac:picMk id="136196" creationId="{15ECF344-AA3B-C7CA-DAAF-AD0C18FC994D}"/>
          </ac:picMkLst>
        </pc:picChg>
        <pc:picChg chg="mod">
          <ac:chgData name="Samuel" userId="4ca28c40-132c-4dd1-a151-ed4af8dad82f" providerId="ADAL" clId="{A8C5AE3A-1D0C-43A1-8752-1BD82C798CFB}" dt="2022-06-16T13:52:37.417" v="296" actId="1076"/>
          <ac:picMkLst>
            <pc:docMk/>
            <pc:sldMk cId="0" sldId="666"/>
            <ac:picMk id="136197" creationId="{9D975B3A-1297-A0F3-AA9E-1AE5F878AFAE}"/>
          </ac:picMkLst>
        </pc:picChg>
      </pc:sldChg>
      <pc:sldChg chg="addSp modSp new mod">
        <pc:chgData name="Samuel" userId="4ca28c40-132c-4dd1-a151-ed4af8dad82f" providerId="ADAL" clId="{A8C5AE3A-1D0C-43A1-8752-1BD82C798CFB}" dt="2022-06-16T14:18:25.283" v="622"/>
        <pc:sldMkLst>
          <pc:docMk/>
          <pc:sldMk cId="626606146" sldId="667"/>
        </pc:sldMkLst>
        <pc:spChg chg="add mod">
          <ac:chgData name="Samuel" userId="4ca28c40-132c-4dd1-a151-ed4af8dad82f" providerId="ADAL" clId="{A8C5AE3A-1D0C-43A1-8752-1BD82C798CFB}" dt="2022-06-16T14:18:25.283" v="622"/>
          <ac:spMkLst>
            <pc:docMk/>
            <pc:sldMk cId="626606146" sldId="667"/>
            <ac:spMk id="4" creationId="{378A5E10-5200-5DD2-4584-EDD5EB91B7D3}"/>
          </ac:spMkLst>
        </pc:spChg>
        <pc:spChg chg="add mod">
          <ac:chgData name="Samuel" userId="4ca28c40-132c-4dd1-a151-ed4af8dad82f" providerId="ADAL" clId="{A8C5AE3A-1D0C-43A1-8752-1BD82C798CFB}" dt="2022-06-16T14:17:26.476" v="610" actId="1076"/>
          <ac:spMkLst>
            <pc:docMk/>
            <pc:sldMk cId="626606146" sldId="667"/>
            <ac:spMk id="6" creationId="{939F7CAB-5CB0-4E66-50AA-C054F7E7B9C3}"/>
          </ac:spMkLst>
        </pc:spChg>
        <pc:picChg chg="add mod">
          <ac:chgData name="Samuel" userId="4ca28c40-132c-4dd1-a151-ed4af8dad82f" providerId="ADAL" clId="{A8C5AE3A-1D0C-43A1-8752-1BD82C798CFB}" dt="2022-06-16T14:17:53.819" v="616" actId="1076"/>
          <ac:picMkLst>
            <pc:docMk/>
            <pc:sldMk cId="626606146" sldId="667"/>
            <ac:picMk id="5" creationId="{D6ADF10C-C2CE-7764-54E8-3A0EEB38A64D}"/>
          </ac:picMkLst>
        </pc:picChg>
      </pc:sldChg>
      <pc:sldMasterChg chg="delSldLayout">
        <pc:chgData name="Samuel" userId="4ca28c40-132c-4dd1-a151-ed4af8dad82f" providerId="ADAL" clId="{A8C5AE3A-1D0C-43A1-8752-1BD82C798CFB}" dt="2022-06-16T14:04:46.450" v="508" actId="47"/>
        <pc:sldMasterMkLst>
          <pc:docMk/>
          <pc:sldMasterMk cId="0" sldId="2147483648"/>
        </pc:sldMasterMkLst>
        <pc:sldLayoutChg chg="del">
          <pc:chgData name="Samuel" userId="4ca28c40-132c-4dd1-a151-ed4af8dad82f" providerId="ADAL" clId="{A8C5AE3A-1D0C-43A1-8752-1BD82C798CFB}" dt="2022-06-16T13:39:02.106" v="122" actId="47"/>
          <pc:sldLayoutMkLst>
            <pc:docMk/>
            <pc:sldMasterMk cId="0" sldId="2147483648"/>
            <pc:sldLayoutMk cId="3704102281" sldId="2147483660"/>
          </pc:sldLayoutMkLst>
        </pc:sldLayoutChg>
        <pc:sldLayoutChg chg="del">
          <pc:chgData name="Samuel" userId="4ca28c40-132c-4dd1-a151-ed4af8dad82f" providerId="ADAL" clId="{A8C5AE3A-1D0C-43A1-8752-1BD82C798CFB}" dt="2022-06-16T14:04:46.450" v="508" actId="47"/>
          <pc:sldLayoutMkLst>
            <pc:docMk/>
            <pc:sldMasterMk cId="0" sldId="2147483648"/>
            <pc:sldLayoutMk cId="1106717118" sldId="2147483661"/>
          </pc:sldLayoutMkLst>
        </pc:sldLayoutChg>
        <pc:sldLayoutChg chg="del">
          <pc:chgData name="Samuel" userId="4ca28c40-132c-4dd1-a151-ed4af8dad82f" providerId="ADAL" clId="{A8C5AE3A-1D0C-43A1-8752-1BD82C798CFB}" dt="2022-06-16T13:45:13.249" v="194" actId="47"/>
          <pc:sldLayoutMkLst>
            <pc:docMk/>
            <pc:sldMasterMk cId="0" sldId="2147483648"/>
            <pc:sldLayoutMk cId="2443076466" sldId="214748366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Utilisateur\Desktop\Cholet%202016.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srv\Partage\Transparents%20divers\Congr&#232;s%202015\Colloque%20phenologie%202015%20-%20novembre\Particle_Extract_LYON_2015-01-01_to_2015-12-31.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Evolution de</a:t>
            </a:r>
            <a:r>
              <a:rPr lang="fr-FR" baseline="0" dirty="0"/>
              <a:t> la floraison et des concentrations polliniques à Cholet en 2016</a:t>
            </a:r>
            <a:endParaRPr lang="fr-FR" dirty="0"/>
          </a:p>
        </c:rich>
      </c:tx>
      <c:overlay val="0"/>
    </c:title>
    <c:autoTitleDeleted val="0"/>
    <c:plotArea>
      <c:layout/>
      <c:barChart>
        <c:barDir val="col"/>
        <c:grouping val="clustered"/>
        <c:varyColors val="0"/>
        <c:ser>
          <c:idx val="0"/>
          <c:order val="0"/>
          <c:tx>
            <c:v>Aulne</c:v>
          </c:tx>
          <c:spPr>
            <a:solidFill>
              <a:srgbClr val="0070C0"/>
            </a:solidFill>
          </c:spPr>
          <c:invertIfNegative val="0"/>
          <c:cat>
            <c:strRef>
              <c:f>Données!$J$18:$J$54</c:f>
              <c:strCache>
                <c:ptCount val="37"/>
                <c:pt idx="0">
                  <c:v>Sem2</c:v>
                </c:pt>
                <c:pt idx="1">
                  <c:v>Sem3</c:v>
                </c:pt>
                <c:pt idx="2">
                  <c:v>Sem4</c:v>
                </c:pt>
                <c:pt idx="3">
                  <c:v>Sem5</c:v>
                </c:pt>
                <c:pt idx="4">
                  <c:v>Sem6</c:v>
                </c:pt>
                <c:pt idx="5">
                  <c:v>Sem7</c:v>
                </c:pt>
                <c:pt idx="6">
                  <c:v>Sem8</c:v>
                </c:pt>
                <c:pt idx="7">
                  <c:v>Sem9</c:v>
                </c:pt>
                <c:pt idx="8">
                  <c:v>Sem10</c:v>
                </c:pt>
                <c:pt idx="9">
                  <c:v>Sem11</c:v>
                </c:pt>
                <c:pt idx="10">
                  <c:v>Sem12</c:v>
                </c:pt>
                <c:pt idx="11">
                  <c:v>Sem13</c:v>
                </c:pt>
                <c:pt idx="12">
                  <c:v>Sem14</c:v>
                </c:pt>
                <c:pt idx="13">
                  <c:v>Sem15</c:v>
                </c:pt>
                <c:pt idx="14">
                  <c:v>Sem16</c:v>
                </c:pt>
                <c:pt idx="15">
                  <c:v>Sem17</c:v>
                </c:pt>
                <c:pt idx="16">
                  <c:v>Sem18</c:v>
                </c:pt>
                <c:pt idx="17">
                  <c:v>Sem19</c:v>
                </c:pt>
                <c:pt idx="18">
                  <c:v>Sem20</c:v>
                </c:pt>
                <c:pt idx="19">
                  <c:v>Sem21</c:v>
                </c:pt>
                <c:pt idx="20">
                  <c:v>Sem22</c:v>
                </c:pt>
                <c:pt idx="21">
                  <c:v>Sem23</c:v>
                </c:pt>
                <c:pt idx="22">
                  <c:v>Sem24</c:v>
                </c:pt>
                <c:pt idx="23">
                  <c:v>Sem25</c:v>
                </c:pt>
                <c:pt idx="24">
                  <c:v>Sem26</c:v>
                </c:pt>
                <c:pt idx="25">
                  <c:v>Sem27</c:v>
                </c:pt>
                <c:pt idx="26">
                  <c:v>Sem28</c:v>
                </c:pt>
                <c:pt idx="27">
                  <c:v>Sem29</c:v>
                </c:pt>
                <c:pt idx="28">
                  <c:v>Sem30</c:v>
                </c:pt>
                <c:pt idx="29">
                  <c:v>Sem31</c:v>
                </c:pt>
                <c:pt idx="30">
                  <c:v>Sem32</c:v>
                </c:pt>
                <c:pt idx="31">
                  <c:v>Sem33</c:v>
                </c:pt>
                <c:pt idx="32">
                  <c:v>Sem34</c:v>
                </c:pt>
                <c:pt idx="33">
                  <c:v>Sem35</c:v>
                </c:pt>
                <c:pt idx="34">
                  <c:v>Sem36</c:v>
                </c:pt>
                <c:pt idx="35">
                  <c:v>Sem37</c:v>
                </c:pt>
                <c:pt idx="36">
                  <c:v>Sem38</c:v>
                </c:pt>
              </c:strCache>
            </c:strRef>
          </c:cat>
          <c:val>
            <c:numRef>
              <c:f>Données!$K$18:$K$54</c:f>
              <c:numCache>
                <c:formatCode>General</c:formatCode>
                <c:ptCount val="37"/>
                <c:pt idx="0">
                  <c:v>0</c:v>
                </c:pt>
                <c:pt idx="1">
                  <c:v>0</c:v>
                </c:pt>
                <c:pt idx="2">
                  <c:v>0</c:v>
                </c:pt>
                <c:pt idx="3">
                  <c:v>70.649999999999991</c:v>
                </c:pt>
                <c:pt idx="4">
                  <c:v>0</c:v>
                </c:pt>
                <c:pt idx="5">
                  <c:v>58.09</c:v>
                </c:pt>
                <c:pt idx="6">
                  <c:v>711.21</c:v>
                </c:pt>
                <c:pt idx="7">
                  <c:v>554.21</c:v>
                </c:pt>
                <c:pt idx="8">
                  <c:v>849.37000000000012</c:v>
                </c:pt>
                <c:pt idx="9">
                  <c:v>549.5</c:v>
                </c:pt>
                <c:pt idx="10">
                  <c:v>106.75999999999999</c:v>
                </c:pt>
                <c:pt idx="11">
                  <c:v>10.99</c:v>
                </c:pt>
                <c:pt idx="12">
                  <c:v>1.57</c:v>
                </c:pt>
                <c:pt idx="13">
                  <c:v>3.14</c:v>
                </c:pt>
                <c:pt idx="14">
                  <c:v>3.14</c:v>
                </c:pt>
                <c:pt idx="15">
                  <c:v>0</c:v>
                </c:pt>
                <c:pt idx="16">
                  <c:v>4.71</c:v>
                </c:pt>
                <c:pt idx="17">
                  <c:v>4.71</c:v>
                </c:pt>
                <c:pt idx="18">
                  <c:v>0</c:v>
                </c:pt>
                <c:pt idx="19">
                  <c:v>0</c:v>
                </c:pt>
                <c:pt idx="20">
                  <c:v>1.57</c:v>
                </c:pt>
                <c:pt idx="21">
                  <c:v>0</c:v>
                </c:pt>
                <c:pt idx="22">
                  <c:v>1.57</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0-9BF9-4079-BADB-21BA4897DA26}"/>
            </c:ext>
          </c:extLst>
        </c:ser>
        <c:ser>
          <c:idx val="1"/>
          <c:order val="1"/>
          <c:tx>
            <c:v>Bouleau</c:v>
          </c:tx>
          <c:spPr>
            <a:solidFill>
              <a:srgbClr val="00B050"/>
            </a:solidFill>
          </c:spPr>
          <c:invertIfNegative val="0"/>
          <c:cat>
            <c:strRef>
              <c:f>Données!$J$18:$J$54</c:f>
              <c:strCache>
                <c:ptCount val="37"/>
                <c:pt idx="0">
                  <c:v>Sem2</c:v>
                </c:pt>
                <c:pt idx="1">
                  <c:v>Sem3</c:v>
                </c:pt>
                <c:pt idx="2">
                  <c:v>Sem4</c:v>
                </c:pt>
                <c:pt idx="3">
                  <c:v>Sem5</c:v>
                </c:pt>
                <c:pt idx="4">
                  <c:v>Sem6</c:v>
                </c:pt>
                <c:pt idx="5">
                  <c:v>Sem7</c:v>
                </c:pt>
                <c:pt idx="6">
                  <c:v>Sem8</c:v>
                </c:pt>
                <c:pt idx="7">
                  <c:v>Sem9</c:v>
                </c:pt>
                <c:pt idx="8">
                  <c:v>Sem10</c:v>
                </c:pt>
                <c:pt idx="9">
                  <c:v>Sem11</c:v>
                </c:pt>
                <c:pt idx="10">
                  <c:v>Sem12</c:v>
                </c:pt>
                <c:pt idx="11">
                  <c:v>Sem13</c:v>
                </c:pt>
                <c:pt idx="12">
                  <c:v>Sem14</c:v>
                </c:pt>
                <c:pt idx="13">
                  <c:v>Sem15</c:v>
                </c:pt>
                <c:pt idx="14">
                  <c:v>Sem16</c:v>
                </c:pt>
                <c:pt idx="15">
                  <c:v>Sem17</c:v>
                </c:pt>
                <c:pt idx="16">
                  <c:v>Sem18</c:v>
                </c:pt>
                <c:pt idx="17">
                  <c:v>Sem19</c:v>
                </c:pt>
                <c:pt idx="18">
                  <c:v>Sem20</c:v>
                </c:pt>
                <c:pt idx="19">
                  <c:v>Sem21</c:v>
                </c:pt>
                <c:pt idx="20">
                  <c:v>Sem22</c:v>
                </c:pt>
                <c:pt idx="21">
                  <c:v>Sem23</c:v>
                </c:pt>
                <c:pt idx="22">
                  <c:v>Sem24</c:v>
                </c:pt>
                <c:pt idx="23">
                  <c:v>Sem25</c:v>
                </c:pt>
                <c:pt idx="24">
                  <c:v>Sem26</c:v>
                </c:pt>
                <c:pt idx="25">
                  <c:v>Sem27</c:v>
                </c:pt>
                <c:pt idx="26">
                  <c:v>Sem28</c:v>
                </c:pt>
                <c:pt idx="27">
                  <c:v>Sem29</c:v>
                </c:pt>
                <c:pt idx="28">
                  <c:v>Sem30</c:v>
                </c:pt>
                <c:pt idx="29">
                  <c:v>Sem31</c:v>
                </c:pt>
                <c:pt idx="30">
                  <c:v>Sem32</c:v>
                </c:pt>
                <c:pt idx="31">
                  <c:v>Sem33</c:v>
                </c:pt>
                <c:pt idx="32">
                  <c:v>Sem34</c:v>
                </c:pt>
                <c:pt idx="33">
                  <c:v>Sem35</c:v>
                </c:pt>
                <c:pt idx="34">
                  <c:v>Sem36</c:v>
                </c:pt>
                <c:pt idx="35">
                  <c:v>Sem37</c:v>
                </c:pt>
                <c:pt idx="36">
                  <c:v>Sem38</c:v>
                </c:pt>
              </c:strCache>
            </c:strRef>
          </c:cat>
          <c:val>
            <c:numRef>
              <c:f>Données!$M$18:$M$54</c:f>
              <c:numCache>
                <c:formatCode>General</c:formatCode>
                <c:ptCount val="37"/>
                <c:pt idx="0">
                  <c:v>0</c:v>
                </c:pt>
                <c:pt idx="1">
                  <c:v>0</c:v>
                </c:pt>
                <c:pt idx="2">
                  <c:v>0</c:v>
                </c:pt>
                <c:pt idx="3">
                  <c:v>7.85</c:v>
                </c:pt>
                <c:pt idx="4">
                  <c:v>0</c:v>
                </c:pt>
                <c:pt idx="5">
                  <c:v>0</c:v>
                </c:pt>
                <c:pt idx="6">
                  <c:v>0</c:v>
                </c:pt>
                <c:pt idx="7">
                  <c:v>0</c:v>
                </c:pt>
                <c:pt idx="8">
                  <c:v>9.42</c:v>
                </c:pt>
                <c:pt idx="9">
                  <c:v>4.71</c:v>
                </c:pt>
                <c:pt idx="10">
                  <c:v>0</c:v>
                </c:pt>
                <c:pt idx="11">
                  <c:v>25.119999999999997</c:v>
                </c:pt>
                <c:pt idx="12">
                  <c:v>183.69</c:v>
                </c:pt>
                <c:pt idx="13">
                  <c:v>211.95</c:v>
                </c:pt>
                <c:pt idx="14">
                  <c:v>1420.85</c:v>
                </c:pt>
                <c:pt idx="15">
                  <c:v>114.61</c:v>
                </c:pt>
                <c:pt idx="16">
                  <c:v>128.74</c:v>
                </c:pt>
                <c:pt idx="17">
                  <c:v>21.98</c:v>
                </c:pt>
                <c:pt idx="18">
                  <c:v>21.98</c:v>
                </c:pt>
                <c:pt idx="19">
                  <c:v>3.14</c:v>
                </c:pt>
                <c:pt idx="20">
                  <c:v>1.57</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1-9BF9-4079-BADB-21BA4897DA26}"/>
            </c:ext>
          </c:extLst>
        </c:ser>
        <c:ser>
          <c:idx val="2"/>
          <c:order val="2"/>
          <c:tx>
            <c:v>Graminées</c:v>
          </c:tx>
          <c:spPr>
            <a:solidFill>
              <a:srgbClr val="C00000"/>
            </a:solidFill>
          </c:spPr>
          <c:invertIfNegative val="0"/>
          <c:cat>
            <c:strRef>
              <c:f>Données!$J$18:$J$54</c:f>
              <c:strCache>
                <c:ptCount val="37"/>
                <c:pt idx="0">
                  <c:v>Sem2</c:v>
                </c:pt>
                <c:pt idx="1">
                  <c:v>Sem3</c:v>
                </c:pt>
                <c:pt idx="2">
                  <c:v>Sem4</c:v>
                </c:pt>
                <c:pt idx="3">
                  <c:v>Sem5</c:v>
                </c:pt>
                <c:pt idx="4">
                  <c:v>Sem6</c:v>
                </c:pt>
                <c:pt idx="5">
                  <c:v>Sem7</c:v>
                </c:pt>
                <c:pt idx="6">
                  <c:v>Sem8</c:v>
                </c:pt>
                <c:pt idx="7">
                  <c:v>Sem9</c:v>
                </c:pt>
                <c:pt idx="8">
                  <c:v>Sem10</c:v>
                </c:pt>
                <c:pt idx="9">
                  <c:v>Sem11</c:v>
                </c:pt>
                <c:pt idx="10">
                  <c:v>Sem12</c:v>
                </c:pt>
                <c:pt idx="11">
                  <c:v>Sem13</c:v>
                </c:pt>
                <c:pt idx="12">
                  <c:v>Sem14</c:v>
                </c:pt>
                <c:pt idx="13">
                  <c:v>Sem15</c:v>
                </c:pt>
                <c:pt idx="14">
                  <c:v>Sem16</c:v>
                </c:pt>
                <c:pt idx="15">
                  <c:v>Sem17</c:v>
                </c:pt>
                <c:pt idx="16">
                  <c:v>Sem18</c:v>
                </c:pt>
                <c:pt idx="17">
                  <c:v>Sem19</c:v>
                </c:pt>
                <c:pt idx="18">
                  <c:v>Sem20</c:v>
                </c:pt>
                <c:pt idx="19">
                  <c:v>Sem21</c:v>
                </c:pt>
                <c:pt idx="20">
                  <c:v>Sem22</c:v>
                </c:pt>
                <c:pt idx="21">
                  <c:v>Sem23</c:v>
                </c:pt>
                <c:pt idx="22">
                  <c:v>Sem24</c:v>
                </c:pt>
                <c:pt idx="23">
                  <c:v>Sem25</c:v>
                </c:pt>
                <c:pt idx="24">
                  <c:v>Sem26</c:v>
                </c:pt>
                <c:pt idx="25">
                  <c:v>Sem27</c:v>
                </c:pt>
                <c:pt idx="26">
                  <c:v>Sem28</c:v>
                </c:pt>
                <c:pt idx="27">
                  <c:v>Sem29</c:v>
                </c:pt>
                <c:pt idx="28">
                  <c:v>Sem30</c:v>
                </c:pt>
                <c:pt idx="29">
                  <c:v>Sem31</c:v>
                </c:pt>
                <c:pt idx="30">
                  <c:v>Sem32</c:v>
                </c:pt>
                <c:pt idx="31">
                  <c:v>Sem33</c:v>
                </c:pt>
                <c:pt idx="32">
                  <c:v>Sem34</c:v>
                </c:pt>
                <c:pt idx="33">
                  <c:v>Sem35</c:v>
                </c:pt>
                <c:pt idx="34">
                  <c:v>Sem36</c:v>
                </c:pt>
                <c:pt idx="35">
                  <c:v>Sem37</c:v>
                </c:pt>
                <c:pt idx="36">
                  <c:v>Sem38</c:v>
                </c:pt>
              </c:strCache>
            </c:strRef>
          </c:cat>
          <c:val>
            <c:numRef>
              <c:f>Données!$O$18:$O$54</c:f>
              <c:numCache>
                <c:formatCode>General</c:formatCode>
                <c:ptCount val="37"/>
                <c:pt idx="0">
                  <c:v>3.14</c:v>
                </c:pt>
                <c:pt idx="1">
                  <c:v>0</c:v>
                </c:pt>
                <c:pt idx="2">
                  <c:v>0</c:v>
                </c:pt>
                <c:pt idx="3">
                  <c:v>4.71</c:v>
                </c:pt>
                <c:pt idx="4">
                  <c:v>0</c:v>
                </c:pt>
                <c:pt idx="5">
                  <c:v>0</c:v>
                </c:pt>
                <c:pt idx="6">
                  <c:v>6.28</c:v>
                </c:pt>
                <c:pt idx="7">
                  <c:v>6.28</c:v>
                </c:pt>
                <c:pt idx="8">
                  <c:v>10.99</c:v>
                </c:pt>
                <c:pt idx="9">
                  <c:v>20.41</c:v>
                </c:pt>
                <c:pt idx="10">
                  <c:v>14.13</c:v>
                </c:pt>
                <c:pt idx="11">
                  <c:v>12.559999999999999</c:v>
                </c:pt>
                <c:pt idx="12">
                  <c:v>14.13</c:v>
                </c:pt>
                <c:pt idx="13">
                  <c:v>42.39</c:v>
                </c:pt>
                <c:pt idx="14">
                  <c:v>75.359999999999985</c:v>
                </c:pt>
                <c:pt idx="15">
                  <c:v>67.510000000000005</c:v>
                </c:pt>
                <c:pt idx="16">
                  <c:v>309.29000000000002</c:v>
                </c:pt>
                <c:pt idx="17">
                  <c:v>204.10000000000002</c:v>
                </c:pt>
                <c:pt idx="18">
                  <c:v>376.8</c:v>
                </c:pt>
                <c:pt idx="19">
                  <c:v>1149.24</c:v>
                </c:pt>
                <c:pt idx="20">
                  <c:v>1064.46</c:v>
                </c:pt>
                <c:pt idx="21">
                  <c:v>2844.84</c:v>
                </c:pt>
                <c:pt idx="22">
                  <c:v>481.99</c:v>
                </c:pt>
                <c:pt idx="23">
                  <c:v>1177.5</c:v>
                </c:pt>
                <c:pt idx="24">
                  <c:v>598.17000000000007</c:v>
                </c:pt>
                <c:pt idx="25">
                  <c:v>1568.4299999999998</c:v>
                </c:pt>
                <c:pt idx="26">
                  <c:v>359.53000000000009</c:v>
                </c:pt>
                <c:pt idx="27">
                  <c:v>529.09</c:v>
                </c:pt>
                <c:pt idx="28">
                  <c:v>139.72999999999999</c:v>
                </c:pt>
                <c:pt idx="29">
                  <c:v>136.59</c:v>
                </c:pt>
                <c:pt idx="30">
                  <c:v>119.32</c:v>
                </c:pt>
                <c:pt idx="31">
                  <c:v>12.56</c:v>
                </c:pt>
                <c:pt idx="32">
                  <c:v>76.930000000000007</c:v>
                </c:pt>
                <c:pt idx="33">
                  <c:v>20.41</c:v>
                </c:pt>
                <c:pt idx="34">
                  <c:v>47.1</c:v>
                </c:pt>
                <c:pt idx="35">
                  <c:v>9.42</c:v>
                </c:pt>
                <c:pt idx="36">
                  <c:v>0</c:v>
                </c:pt>
              </c:numCache>
            </c:numRef>
          </c:val>
          <c:extLst>
            <c:ext xmlns:c16="http://schemas.microsoft.com/office/drawing/2014/chart" uri="{C3380CC4-5D6E-409C-BE32-E72D297353CC}">
              <c16:uniqueId val="{00000002-9BF9-4079-BADB-21BA4897DA26}"/>
            </c:ext>
          </c:extLst>
        </c:ser>
        <c:dLbls>
          <c:showLegendKey val="0"/>
          <c:showVal val="0"/>
          <c:showCatName val="0"/>
          <c:showSerName val="0"/>
          <c:showPercent val="0"/>
          <c:showBubbleSize val="0"/>
        </c:dLbls>
        <c:gapWidth val="150"/>
        <c:axId val="609452128"/>
        <c:axId val="810115608"/>
      </c:barChart>
      <c:catAx>
        <c:axId val="609452128"/>
        <c:scaling>
          <c:orientation val="minMax"/>
        </c:scaling>
        <c:delete val="0"/>
        <c:axPos val="b"/>
        <c:numFmt formatCode="General" sourceLinked="0"/>
        <c:majorTickMark val="out"/>
        <c:minorTickMark val="none"/>
        <c:tickLblPos val="nextTo"/>
        <c:crossAx val="810115608"/>
        <c:crosses val="autoZero"/>
        <c:auto val="1"/>
        <c:lblAlgn val="ctr"/>
        <c:lblOffset val="100"/>
        <c:noMultiLvlLbl val="0"/>
      </c:catAx>
      <c:valAx>
        <c:axId val="810115608"/>
        <c:scaling>
          <c:orientation val="minMax"/>
        </c:scaling>
        <c:delete val="0"/>
        <c:axPos val="l"/>
        <c:majorGridlines/>
        <c:title>
          <c:tx>
            <c:rich>
              <a:bodyPr rot="-5400000" vert="horz"/>
              <a:lstStyle/>
              <a:p>
                <a:pPr>
                  <a:defRPr/>
                </a:pPr>
                <a:r>
                  <a:rPr lang="fr-FR" dirty="0" err="1"/>
                  <a:t>Pollens.semaine</a:t>
                </a:r>
                <a:r>
                  <a:rPr lang="fr-FR" dirty="0"/>
                  <a:t>/m</a:t>
                </a:r>
                <a:r>
                  <a:rPr lang="fr-FR" baseline="30000" dirty="0"/>
                  <a:t>3</a:t>
                </a:r>
                <a:r>
                  <a:rPr lang="fr-FR" baseline="0" dirty="0"/>
                  <a:t> d’air</a:t>
                </a:r>
                <a:endParaRPr lang="fr-FR" dirty="0"/>
              </a:p>
            </c:rich>
          </c:tx>
          <c:overlay val="0"/>
        </c:title>
        <c:numFmt formatCode="General" sourceLinked="1"/>
        <c:majorTickMark val="out"/>
        <c:minorTickMark val="none"/>
        <c:tickLblPos val="nextTo"/>
        <c:txPr>
          <a:bodyPr/>
          <a:lstStyle/>
          <a:p>
            <a:pPr>
              <a:defRPr b="1"/>
            </a:pPr>
            <a:endParaRPr lang="fr-FR"/>
          </a:p>
        </c:txPr>
        <c:crossAx val="609452128"/>
        <c:crosses val="autoZero"/>
        <c:crossBetween val="between"/>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v>Index pollinique</c:v>
          </c:tx>
          <c:spPr>
            <a:ln>
              <a:solidFill>
                <a:srgbClr val="FF0000"/>
              </a:solidFill>
            </a:ln>
          </c:spPr>
          <c:marker>
            <c:symbol val="none"/>
          </c:marker>
          <c:cat>
            <c:numRef>
              <c:f>Sheet1!$C$16:$C$50</c:f>
              <c:numCache>
                <c:formatCode>0</c:formatCode>
                <c:ptCount val="3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numCache>
            </c:numRef>
          </c:cat>
          <c:val>
            <c:numRef>
              <c:f>Sheet1!$D$16:$D$50</c:f>
              <c:numCache>
                <c:formatCode>General</c:formatCode>
                <c:ptCount val="35"/>
                <c:pt idx="0">
                  <c:v>49.469999999999992</c:v>
                </c:pt>
                <c:pt idx="1">
                  <c:v>671.2199999999998</c:v>
                </c:pt>
                <c:pt idx="2">
                  <c:v>515.78999999999974</c:v>
                </c:pt>
                <c:pt idx="3">
                  <c:v>376.20000000000005</c:v>
                </c:pt>
                <c:pt idx="4">
                  <c:v>1882.92</c:v>
                </c:pt>
                <c:pt idx="5">
                  <c:v>4184.47</c:v>
                </c:pt>
                <c:pt idx="6">
                  <c:v>2357.8000000000002</c:v>
                </c:pt>
                <c:pt idx="7">
                  <c:v>1751.9499999999998</c:v>
                </c:pt>
                <c:pt idx="8">
                  <c:v>2434.5</c:v>
                </c:pt>
                <c:pt idx="9">
                  <c:v>4693.7100000000009</c:v>
                </c:pt>
                <c:pt idx="10">
                  <c:v>6103.0399999999991</c:v>
                </c:pt>
                <c:pt idx="11">
                  <c:v>5485.84</c:v>
                </c:pt>
                <c:pt idx="12">
                  <c:v>2475.3600000000006</c:v>
                </c:pt>
                <c:pt idx="13">
                  <c:v>1848.7800000000004</c:v>
                </c:pt>
                <c:pt idx="14">
                  <c:v>3620.65</c:v>
                </c:pt>
                <c:pt idx="15">
                  <c:v>1538.0599999999997</c:v>
                </c:pt>
                <c:pt idx="16">
                  <c:v>2301.4499999999994</c:v>
                </c:pt>
                <c:pt idx="17">
                  <c:v>1759.9599999999987</c:v>
                </c:pt>
                <c:pt idx="18">
                  <c:v>1049.0200000000041</c:v>
                </c:pt>
                <c:pt idx="19">
                  <c:v>1329.319999999987</c:v>
                </c:pt>
                <c:pt idx="20">
                  <c:v>1702.7699999999877</c:v>
                </c:pt>
                <c:pt idx="21">
                  <c:v>1695.5399999999991</c:v>
                </c:pt>
                <c:pt idx="22">
                  <c:v>622.23999999999819</c:v>
                </c:pt>
                <c:pt idx="23">
                  <c:v>358.40000000000146</c:v>
                </c:pt>
                <c:pt idx="24">
                  <c:v>613.94000000001142</c:v>
                </c:pt>
                <c:pt idx="25">
                  <c:v>342.88000000000466</c:v>
                </c:pt>
                <c:pt idx="26">
                  <c:v>522.80999999998767</c:v>
                </c:pt>
                <c:pt idx="27">
                  <c:v>539.78999999999814</c:v>
                </c:pt>
                <c:pt idx="28">
                  <c:v>1045.1199999999999</c:v>
                </c:pt>
                <c:pt idx="29">
                  <c:v>994.2400000000016</c:v>
                </c:pt>
                <c:pt idx="30">
                  <c:v>252.19000000000327</c:v>
                </c:pt>
                <c:pt idx="31">
                  <c:v>456.44000000000733</c:v>
                </c:pt>
                <c:pt idx="32">
                  <c:v>160.60000000000946</c:v>
                </c:pt>
                <c:pt idx="33">
                  <c:v>142.17000000000553</c:v>
                </c:pt>
                <c:pt idx="34">
                  <c:v>177.53000000000975</c:v>
                </c:pt>
              </c:numCache>
            </c:numRef>
          </c:val>
          <c:smooth val="0"/>
          <c:extLst>
            <c:ext xmlns:c16="http://schemas.microsoft.com/office/drawing/2014/chart" uri="{C3380CC4-5D6E-409C-BE32-E72D297353CC}">
              <c16:uniqueId val="{00000000-6D83-4890-A9A7-3AF6DCDF4A5A}"/>
            </c:ext>
          </c:extLst>
        </c:ser>
        <c:dLbls>
          <c:showLegendKey val="0"/>
          <c:showVal val="0"/>
          <c:showCatName val="0"/>
          <c:showSerName val="0"/>
          <c:showPercent val="0"/>
          <c:showBubbleSize val="0"/>
        </c:dLbls>
        <c:marker val="1"/>
        <c:smooth val="0"/>
        <c:axId val="810116000"/>
        <c:axId val="810135304"/>
      </c:lineChart>
      <c:lineChart>
        <c:grouping val="standard"/>
        <c:varyColors val="0"/>
        <c:ser>
          <c:idx val="1"/>
          <c:order val="1"/>
          <c:tx>
            <c:v>Index clinique</c:v>
          </c:tx>
          <c:spPr>
            <a:ln>
              <a:solidFill>
                <a:schemeClr val="tx2"/>
              </a:solidFill>
            </a:ln>
          </c:spPr>
          <c:marker>
            <c:symbol val="none"/>
          </c:marker>
          <c:val>
            <c:numRef>
              <c:f>Sheet1!$E$16:$E$50</c:f>
              <c:numCache>
                <c:formatCode>General</c:formatCode>
                <c:ptCount val="35"/>
                <c:pt idx="0">
                  <c:v>0</c:v>
                </c:pt>
                <c:pt idx="1">
                  <c:v>0</c:v>
                </c:pt>
                <c:pt idx="2">
                  <c:v>0</c:v>
                </c:pt>
                <c:pt idx="3">
                  <c:v>0</c:v>
                </c:pt>
                <c:pt idx="4">
                  <c:v>5</c:v>
                </c:pt>
                <c:pt idx="5">
                  <c:v>5</c:v>
                </c:pt>
                <c:pt idx="6">
                  <c:v>4</c:v>
                </c:pt>
                <c:pt idx="7">
                  <c:v>8</c:v>
                </c:pt>
                <c:pt idx="8">
                  <c:v>8</c:v>
                </c:pt>
                <c:pt idx="9">
                  <c:v>4</c:v>
                </c:pt>
                <c:pt idx="10">
                  <c:v>5</c:v>
                </c:pt>
                <c:pt idx="11">
                  <c:v>8</c:v>
                </c:pt>
                <c:pt idx="12">
                  <c:v>8</c:v>
                </c:pt>
                <c:pt idx="13">
                  <c:v>9</c:v>
                </c:pt>
                <c:pt idx="14">
                  <c:v>6</c:v>
                </c:pt>
                <c:pt idx="15">
                  <c:v>9</c:v>
                </c:pt>
                <c:pt idx="16">
                  <c:v>9</c:v>
                </c:pt>
                <c:pt idx="17">
                  <c:v>6</c:v>
                </c:pt>
                <c:pt idx="18">
                  <c:v>12</c:v>
                </c:pt>
                <c:pt idx="19">
                  <c:v>11</c:v>
                </c:pt>
                <c:pt idx="20">
                  <c:v>10</c:v>
                </c:pt>
                <c:pt idx="21">
                  <c:v>5</c:v>
                </c:pt>
                <c:pt idx="22">
                  <c:v>4</c:v>
                </c:pt>
                <c:pt idx="23">
                  <c:v>3</c:v>
                </c:pt>
                <c:pt idx="24">
                  <c:v>2</c:v>
                </c:pt>
                <c:pt idx="25">
                  <c:v>0</c:v>
                </c:pt>
                <c:pt idx="26">
                  <c:v>2</c:v>
                </c:pt>
                <c:pt idx="27">
                  <c:v>1</c:v>
                </c:pt>
                <c:pt idx="28">
                  <c:v>2</c:v>
                </c:pt>
                <c:pt idx="29">
                  <c:v>3</c:v>
                </c:pt>
                <c:pt idx="30">
                  <c:v>2</c:v>
                </c:pt>
                <c:pt idx="31">
                  <c:v>6</c:v>
                </c:pt>
                <c:pt idx="32">
                  <c:v>10</c:v>
                </c:pt>
                <c:pt idx="33">
                  <c:v>6</c:v>
                </c:pt>
                <c:pt idx="34">
                  <c:v>5</c:v>
                </c:pt>
              </c:numCache>
            </c:numRef>
          </c:val>
          <c:smooth val="0"/>
          <c:extLst>
            <c:ext xmlns:c16="http://schemas.microsoft.com/office/drawing/2014/chart" uri="{C3380CC4-5D6E-409C-BE32-E72D297353CC}">
              <c16:uniqueId val="{00000001-6D83-4890-A9A7-3AF6DCDF4A5A}"/>
            </c:ext>
          </c:extLst>
        </c:ser>
        <c:dLbls>
          <c:showLegendKey val="0"/>
          <c:showVal val="0"/>
          <c:showCatName val="0"/>
          <c:showSerName val="0"/>
          <c:showPercent val="0"/>
          <c:showBubbleSize val="0"/>
        </c:dLbls>
        <c:marker val="1"/>
        <c:smooth val="0"/>
        <c:axId val="418282216"/>
        <c:axId val="418281824"/>
      </c:lineChart>
      <c:catAx>
        <c:axId val="810116000"/>
        <c:scaling>
          <c:orientation val="minMax"/>
        </c:scaling>
        <c:delete val="0"/>
        <c:axPos val="b"/>
        <c:title>
          <c:tx>
            <c:rich>
              <a:bodyPr/>
              <a:lstStyle/>
              <a:p>
                <a:pPr>
                  <a:defRPr sz="1200"/>
                </a:pPr>
                <a:r>
                  <a:rPr lang="fr-FR" sz="1200" dirty="0"/>
                  <a:t>N° </a:t>
                </a:r>
                <a:r>
                  <a:rPr lang="fr-FR" sz="1200" dirty="0" err="1"/>
                  <a:t>week</a:t>
                </a:r>
                <a:endParaRPr lang="fr-FR" sz="1200" dirty="0"/>
              </a:p>
            </c:rich>
          </c:tx>
          <c:overlay val="0"/>
        </c:title>
        <c:numFmt formatCode="0" sourceLinked="1"/>
        <c:majorTickMark val="out"/>
        <c:minorTickMark val="none"/>
        <c:tickLblPos val="nextTo"/>
        <c:txPr>
          <a:bodyPr/>
          <a:lstStyle/>
          <a:p>
            <a:pPr>
              <a:defRPr sz="1200" b="1"/>
            </a:pPr>
            <a:endParaRPr lang="fr-FR"/>
          </a:p>
        </c:txPr>
        <c:crossAx val="810135304"/>
        <c:crosses val="autoZero"/>
        <c:auto val="1"/>
        <c:lblAlgn val="ctr"/>
        <c:lblOffset val="100"/>
        <c:noMultiLvlLbl val="0"/>
      </c:catAx>
      <c:valAx>
        <c:axId val="810135304"/>
        <c:scaling>
          <c:orientation val="minMax"/>
        </c:scaling>
        <c:delete val="0"/>
        <c:axPos val="l"/>
        <c:majorGridlines/>
        <c:title>
          <c:tx>
            <c:rich>
              <a:bodyPr rot="-5400000" vert="horz"/>
              <a:lstStyle/>
              <a:p>
                <a:pPr>
                  <a:defRPr sz="1400">
                    <a:solidFill>
                      <a:srgbClr val="FF0000"/>
                    </a:solidFill>
                  </a:defRPr>
                </a:pPr>
                <a:r>
                  <a:rPr lang="fr-FR" sz="1400" dirty="0">
                    <a:solidFill>
                      <a:srgbClr val="FF0000"/>
                    </a:solidFill>
                  </a:rPr>
                  <a:t>Pollen</a:t>
                </a:r>
                <a:r>
                  <a:rPr lang="fr-FR" sz="1400" baseline="0" dirty="0">
                    <a:solidFill>
                      <a:srgbClr val="FF0000"/>
                    </a:solidFill>
                  </a:rPr>
                  <a:t> index</a:t>
                </a:r>
                <a:endParaRPr lang="fr-FR" sz="1400" dirty="0">
                  <a:solidFill>
                    <a:srgbClr val="FF0000"/>
                  </a:solidFill>
                </a:endParaRPr>
              </a:p>
            </c:rich>
          </c:tx>
          <c:layout>
            <c:manualLayout>
              <c:xMode val="edge"/>
              <c:yMode val="edge"/>
              <c:x val="1.2847404491105278E-2"/>
              <c:y val="0.23692995406824147"/>
            </c:manualLayout>
          </c:layout>
          <c:overlay val="0"/>
        </c:title>
        <c:numFmt formatCode="General" sourceLinked="1"/>
        <c:majorTickMark val="out"/>
        <c:minorTickMark val="none"/>
        <c:tickLblPos val="nextTo"/>
        <c:txPr>
          <a:bodyPr/>
          <a:lstStyle/>
          <a:p>
            <a:pPr>
              <a:defRPr sz="1200" b="1">
                <a:solidFill>
                  <a:srgbClr val="FF0000"/>
                </a:solidFill>
              </a:defRPr>
            </a:pPr>
            <a:endParaRPr lang="fr-FR"/>
          </a:p>
        </c:txPr>
        <c:crossAx val="810116000"/>
        <c:crosses val="autoZero"/>
        <c:crossBetween val="between"/>
      </c:valAx>
      <c:valAx>
        <c:axId val="418281824"/>
        <c:scaling>
          <c:orientation val="minMax"/>
        </c:scaling>
        <c:delete val="0"/>
        <c:axPos val="r"/>
        <c:title>
          <c:tx>
            <c:rich>
              <a:bodyPr rot="-5400000" vert="horz"/>
              <a:lstStyle/>
              <a:p>
                <a:pPr>
                  <a:defRPr sz="1400"/>
                </a:pPr>
                <a:r>
                  <a:rPr lang="fr-FR" sz="1400" dirty="0"/>
                  <a:t>Clinical index</a:t>
                </a:r>
              </a:p>
            </c:rich>
          </c:tx>
          <c:overlay val="0"/>
        </c:title>
        <c:numFmt formatCode="General" sourceLinked="1"/>
        <c:majorTickMark val="out"/>
        <c:minorTickMark val="none"/>
        <c:tickLblPos val="nextTo"/>
        <c:txPr>
          <a:bodyPr/>
          <a:lstStyle/>
          <a:p>
            <a:pPr>
              <a:defRPr sz="1200" b="1"/>
            </a:pPr>
            <a:endParaRPr lang="fr-FR"/>
          </a:p>
        </c:txPr>
        <c:crossAx val="418282216"/>
        <c:crosses val="max"/>
        <c:crossBetween val="between"/>
      </c:valAx>
      <c:catAx>
        <c:axId val="418282216"/>
        <c:scaling>
          <c:orientation val="minMax"/>
        </c:scaling>
        <c:delete val="1"/>
        <c:axPos val="b"/>
        <c:majorTickMark val="out"/>
        <c:minorTickMark val="none"/>
        <c:tickLblPos val="nextTo"/>
        <c:crossAx val="418281824"/>
        <c:crosses val="autoZero"/>
        <c:auto val="1"/>
        <c:lblAlgn val="ctr"/>
        <c:lblOffset val="100"/>
        <c:noMultiLvlLbl val="0"/>
      </c:cat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D154-22A7-4CC2-920C-E459DE873DDE}"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fr-FR"/>
        </a:p>
      </dgm:t>
    </dgm:pt>
    <dgm:pt modelId="{F57EDD67-B57E-4E10-B947-AA156CDDD0B2}">
      <dgm:prSet phldrT="[Texte]" custT="1"/>
      <dgm:spPr/>
      <dgm:t>
        <a:bodyPr/>
        <a:lstStyle/>
        <a:p>
          <a:r>
            <a:rPr lang="fr-FR" sz="1800" dirty="0"/>
            <a:t>Pollen data</a:t>
          </a:r>
        </a:p>
      </dgm:t>
    </dgm:pt>
    <dgm:pt modelId="{369CB4CC-D5DE-4EBC-A3C8-86784B11B087}" type="parTrans" cxnId="{D9A390C5-5617-4453-831B-BC12C5BD20B6}">
      <dgm:prSet/>
      <dgm:spPr/>
      <dgm:t>
        <a:bodyPr/>
        <a:lstStyle/>
        <a:p>
          <a:endParaRPr lang="fr-FR"/>
        </a:p>
      </dgm:t>
    </dgm:pt>
    <dgm:pt modelId="{7E12D4B5-40C0-4AF8-AEAC-53A48EF8A402}" type="sibTrans" cxnId="{D9A390C5-5617-4453-831B-BC12C5BD20B6}">
      <dgm:prSet/>
      <dgm:spPr/>
      <dgm:t>
        <a:bodyPr/>
        <a:lstStyle/>
        <a:p>
          <a:endParaRPr lang="fr-FR"/>
        </a:p>
      </dgm:t>
    </dgm:pt>
    <dgm:pt modelId="{67A019D7-4EE0-4133-9262-63DD2906D1D9}">
      <dgm:prSet phldrT="[Texte]"/>
      <dgm:spPr/>
      <dgm:t>
        <a:bodyPr/>
        <a:lstStyle/>
        <a:p>
          <a:r>
            <a:rPr lang="fr-FR" dirty="0" err="1"/>
            <a:t>Phenological</a:t>
          </a:r>
          <a:r>
            <a:rPr lang="fr-FR" dirty="0"/>
            <a:t> data</a:t>
          </a:r>
        </a:p>
      </dgm:t>
    </dgm:pt>
    <dgm:pt modelId="{48DD49FD-5544-416D-BD58-06A6623D0C3E}" type="parTrans" cxnId="{75FA910B-BA22-4FD6-8915-52A831AE373B}">
      <dgm:prSet/>
      <dgm:spPr/>
      <dgm:t>
        <a:bodyPr/>
        <a:lstStyle/>
        <a:p>
          <a:endParaRPr lang="fr-FR"/>
        </a:p>
      </dgm:t>
    </dgm:pt>
    <dgm:pt modelId="{B0E3D2B9-F46B-4913-BAF0-A1F00C7C70B5}" type="sibTrans" cxnId="{75FA910B-BA22-4FD6-8915-52A831AE373B}">
      <dgm:prSet/>
      <dgm:spPr/>
      <dgm:t>
        <a:bodyPr/>
        <a:lstStyle/>
        <a:p>
          <a:endParaRPr lang="fr-FR"/>
        </a:p>
      </dgm:t>
    </dgm:pt>
    <dgm:pt modelId="{C44D3B0F-93C8-4168-A242-ED86410E1980}">
      <dgm:prSet phldrT="[Texte]"/>
      <dgm:spPr/>
      <dgm:t>
        <a:bodyPr/>
        <a:lstStyle/>
        <a:p>
          <a:r>
            <a:rPr lang="fr-FR" dirty="0"/>
            <a:t>Clinical data</a:t>
          </a:r>
        </a:p>
      </dgm:t>
    </dgm:pt>
    <dgm:pt modelId="{111C12F2-2D0D-407F-A82D-8527227F1B63}" type="parTrans" cxnId="{E718E0EF-26E4-43E7-8CEB-916A91A29003}">
      <dgm:prSet/>
      <dgm:spPr/>
      <dgm:t>
        <a:bodyPr/>
        <a:lstStyle/>
        <a:p>
          <a:endParaRPr lang="fr-FR"/>
        </a:p>
      </dgm:t>
    </dgm:pt>
    <dgm:pt modelId="{AE0C8267-5FC2-4336-B834-88FC1EF08C6A}" type="sibTrans" cxnId="{E718E0EF-26E4-43E7-8CEB-916A91A29003}">
      <dgm:prSet/>
      <dgm:spPr/>
      <dgm:t>
        <a:bodyPr/>
        <a:lstStyle/>
        <a:p>
          <a:endParaRPr lang="fr-FR"/>
        </a:p>
      </dgm:t>
    </dgm:pt>
    <dgm:pt modelId="{32754BA8-D373-4D2E-99B9-9E668AD61DA0}">
      <dgm:prSet phldrT="[Texte]"/>
      <dgm:spPr/>
      <dgm:t>
        <a:bodyPr/>
        <a:lstStyle/>
        <a:p>
          <a:r>
            <a:rPr lang="fr-FR" dirty="0"/>
            <a:t>RNSA - Brussieu</a:t>
          </a:r>
        </a:p>
      </dgm:t>
    </dgm:pt>
    <dgm:pt modelId="{DC175A0C-ADAD-401F-B34B-504A61765E96}" type="parTrans" cxnId="{F9CB05B1-EF89-4323-BB31-3D5E492D4E2D}">
      <dgm:prSet/>
      <dgm:spPr/>
      <dgm:t>
        <a:bodyPr/>
        <a:lstStyle/>
        <a:p>
          <a:endParaRPr lang="fr-FR"/>
        </a:p>
      </dgm:t>
    </dgm:pt>
    <dgm:pt modelId="{F87ED4E8-71BC-4997-B14D-19746D3914D9}" type="sibTrans" cxnId="{F9CB05B1-EF89-4323-BB31-3D5E492D4E2D}">
      <dgm:prSet/>
      <dgm:spPr/>
      <dgm:t>
        <a:bodyPr/>
        <a:lstStyle/>
        <a:p>
          <a:endParaRPr lang="fr-FR"/>
        </a:p>
      </dgm:t>
    </dgm:pt>
    <dgm:pt modelId="{FFC5AB99-90A8-40D8-9049-05D53533D4FA}" type="pres">
      <dgm:prSet presAssocID="{EB3ED154-22A7-4CC2-920C-E459DE873DDE}" presName="Name0" presStyleCnt="0">
        <dgm:presLayoutVars>
          <dgm:chMax val="4"/>
          <dgm:resizeHandles val="exact"/>
        </dgm:presLayoutVars>
      </dgm:prSet>
      <dgm:spPr/>
    </dgm:pt>
    <dgm:pt modelId="{E73411E1-EB4E-4D03-BB10-FEFFD885AE34}" type="pres">
      <dgm:prSet presAssocID="{EB3ED154-22A7-4CC2-920C-E459DE873DDE}" presName="ellipse" presStyleLbl="trBgShp" presStyleIdx="0" presStyleCnt="1" custAng="16200000" custScaleX="119855" custScaleY="138649" custLinFactNeighborX="-82329" custLinFactNeighborY="66352"/>
      <dgm:spPr/>
    </dgm:pt>
    <dgm:pt modelId="{E40858FB-94C2-4ABF-89C3-C3BEBB6DED3C}" type="pres">
      <dgm:prSet presAssocID="{EB3ED154-22A7-4CC2-920C-E459DE873DDE}" presName="arrow1" presStyleLbl="fgShp" presStyleIdx="0" presStyleCnt="1" custAng="16200000" custLinFactX="3277" custLinFactY="-198634" custLinFactNeighborX="100000" custLinFactNeighborY="-200000"/>
      <dgm:spPr/>
    </dgm:pt>
    <dgm:pt modelId="{D4949AF8-3ADF-49F0-948E-A07542B6B633}" type="pres">
      <dgm:prSet presAssocID="{EB3ED154-22A7-4CC2-920C-E459DE873DDE}" presName="rectangle" presStyleLbl="revTx" presStyleIdx="0" presStyleCnt="1" custLinFactY="-200000" custLinFactNeighborX="75416" custLinFactNeighborY="-290317">
        <dgm:presLayoutVars>
          <dgm:bulletEnabled val="1"/>
        </dgm:presLayoutVars>
      </dgm:prSet>
      <dgm:spPr/>
    </dgm:pt>
    <dgm:pt modelId="{16BB5B33-9853-4BE7-A272-FE6CE203AB5F}" type="pres">
      <dgm:prSet presAssocID="{67A019D7-4EE0-4133-9262-63DD2906D1D9}" presName="item1" presStyleLbl="node1" presStyleIdx="0" presStyleCnt="3" custScaleX="137588" custScaleY="131105" custLinFactX="-100000" custLinFactNeighborX="-101867" custLinFactNeighborY="34291">
        <dgm:presLayoutVars>
          <dgm:bulletEnabled val="1"/>
        </dgm:presLayoutVars>
      </dgm:prSet>
      <dgm:spPr/>
    </dgm:pt>
    <dgm:pt modelId="{1CBF83FB-E232-4B99-8B9B-DD1245B4889A}" type="pres">
      <dgm:prSet presAssocID="{C44D3B0F-93C8-4168-A242-ED86410E1980}" presName="item2" presStyleLbl="node1" presStyleIdx="1" presStyleCnt="3" custScaleX="132285" custScaleY="129111" custLinFactX="-61247" custLinFactNeighborX="-100000" custLinFactNeighborY="-33106">
        <dgm:presLayoutVars>
          <dgm:bulletEnabled val="1"/>
        </dgm:presLayoutVars>
      </dgm:prSet>
      <dgm:spPr/>
    </dgm:pt>
    <dgm:pt modelId="{A538BF55-B32F-4C49-8598-BB821BBB2954}" type="pres">
      <dgm:prSet presAssocID="{32754BA8-D373-4D2E-99B9-9E668AD61DA0}" presName="item3" presStyleLbl="node1" presStyleIdx="2" presStyleCnt="3" custScaleX="137589" custScaleY="131105" custLinFactX="-9906" custLinFactNeighborX="-100000" custLinFactNeighborY="65608">
        <dgm:presLayoutVars>
          <dgm:bulletEnabled val="1"/>
        </dgm:presLayoutVars>
      </dgm:prSet>
      <dgm:spPr/>
    </dgm:pt>
    <dgm:pt modelId="{269B63D7-8472-4087-BB6A-2D64211B1289}" type="pres">
      <dgm:prSet presAssocID="{EB3ED154-22A7-4CC2-920C-E459DE873DDE}" presName="funnel" presStyleLbl="trAlignAcc1" presStyleIdx="0" presStyleCnt="1" custAng="16200000" custScaleX="123648" custScaleY="141576" custLinFactNeighborX="-47273" custLinFactNeighborY="3259"/>
      <dgm:spPr/>
    </dgm:pt>
  </dgm:ptLst>
  <dgm:cxnLst>
    <dgm:cxn modelId="{75FA910B-BA22-4FD6-8915-52A831AE373B}" srcId="{EB3ED154-22A7-4CC2-920C-E459DE873DDE}" destId="{67A019D7-4EE0-4133-9262-63DD2906D1D9}" srcOrd="1" destOrd="0" parTransId="{48DD49FD-5544-416D-BD58-06A6623D0C3E}" sibTransId="{B0E3D2B9-F46B-4913-BAF0-A1F00C7C70B5}"/>
    <dgm:cxn modelId="{9803322E-AB6D-4941-908E-FC5DE225ED97}" type="presOf" srcId="{67A019D7-4EE0-4133-9262-63DD2906D1D9}" destId="{1CBF83FB-E232-4B99-8B9B-DD1245B4889A}" srcOrd="0" destOrd="0" presId="urn:microsoft.com/office/officeart/2005/8/layout/funnel1"/>
    <dgm:cxn modelId="{25010857-22D3-4A56-AB7D-E9EE581B537B}" type="presOf" srcId="{EB3ED154-22A7-4CC2-920C-E459DE873DDE}" destId="{FFC5AB99-90A8-40D8-9049-05D53533D4FA}" srcOrd="0" destOrd="0" presId="urn:microsoft.com/office/officeart/2005/8/layout/funnel1"/>
    <dgm:cxn modelId="{E55CF886-22D1-47C3-8172-5A31669730E4}" type="presOf" srcId="{C44D3B0F-93C8-4168-A242-ED86410E1980}" destId="{16BB5B33-9853-4BE7-A272-FE6CE203AB5F}" srcOrd="0" destOrd="0" presId="urn:microsoft.com/office/officeart/2005/8/layout/funnel1"/>
    <dgm:cxn modelId="{F9CB05B1-EF89-4323-BB31-3D5E492D4E2D}" srcId="{EB3ED154-22A7-4CC2-920C-E459DE873DDE}" destId="{32754BA8-D373-4D2E-99B9-9E668AD61DA0}" srcOrd="3" destOrd="0" parTransId="{DC175A0C-ADAD-401F-B34B-504A61765E96}" sibTransId="{F87ED4E8-71BC-4997-B14D-19746D3914D9}"/>
    <dgm:cxn modelId="{D9A390C5-5617-4453-831B-BC12C5BD20B6}" srcId="{EB3ED154-22A7-4CC2-920C-E459DE873DDE}" destId="{F57EDD67-B57E-4E10-B947-AA156CDDD0B2}" srcOrd="0" destOrd="0" parTransId="{369CB4CC-D5DE-4EBC-A3C8-86784B11B087}" sibTransId="{7E12D4B5-40C0-4AF8-AEAC-53A48EF8A402}"/>
    <dgm:cxn modelId="{E718E0EF-26E4-43E7-8CEB-916A91A29003}" srcId="{EB3ED154-22A7-4CC2-920C-E459DE873DDE}" destId="{C44D3B0F-93C8-4168-A242-ED86410E1980}" srcOrd="2" destOrd="0" parTransId="{111C12F2-2D0D-407F-A82D-8527227F1B63}" sibTransId="{AE0C8267-5FC2-4336-B834-88FC1EF08C6A}"/>
    <dgm:cxn modelId="{5B094AF9-33C5-4772-A6B1-DD72C6413E65}" type="presOf" srcId="{F57EDD67-B57E-4E10-B947-AA156CDDD0B2}" destId="{A538BF55-B32F-4C49-8598-BB821BBB2954}" srcOrd="0" destOrd="0" presId="urn:microsoft.com/office/officeart/2005/8/layout/funnel1"/>
    <dgm:cxn modelId="{939888FC-B62C-4D0F-8821-2D9F41BF00B2}" type="presOf" srcId="{32754BA8-D373-4D2E-99B9-9E668AD61DA0}" destId="{D4949AF8-3ADF-49F0-948E-A07542B6B633}" srcOrd="0" destOrd="0" presId="urn:microsoft.com/office/officeart/2005/8/layout/funnel1"/>
    <dgm:cxn modelId="{14292E06-14EA-419B-911A-EA8D1A9B9EBF}" type="presParOf" srcId="{FFC5AB99-90A8-40D8-9049-05D53533D4FA}" destId="{E73411E1-EB4E-4D03-BB10-FEFFD885AE34}" srcOrd="0" destOrd="0" presId="urn:microsoft.com/office/officeart/2005/8/layout/funnel1"/>
    <dgm:cxn modelId="{31A6D3BB-C0C7-45BF-9CC1-859B9114C0A5}" type="presParOf" srcId="{FFC5AB99-90A8-40D8-9049-05D53533D4FA}" destId="{E40858FB-94C2-4ABF-89C3-C3BEBB6DED3C}" srcOrd="1" destOrd="0" presId="urn:microsoft.com/office/officeart/2005/8/layout/funnel1"/>
    <dgm:cxn modelId="{A3D2F6BD-DC8E-46E9-98F4-F8FD26566F73}" type="presParOf" srcId="{FFC5AB99-90A8-40D8-9049-05D53533D4FA}" destId="{D4949AF8-3ADF-49F0-948E-A07542B6B633}" srcOrd="2" destOrd="0" presId="urn:microsoft.com/office/officeart/2005/8/layout/funnel1"/>
    <dgm:cxn modelId="{C6CC54D7-F3D9-4841-A31D-306420D6EE84}" type="presParOf" srcId="{FFC5AB99-90A8-40D8-9049-05D53533D4FA}" destId="{16BB5B33-9853-4BE7-A272-FE6CE203AB5F}" srcOrd="3" destOrd="0" presId="urn:microsoft.com/office/officeart/2005/8/layout/funnel1"/>
    <dgm:cxn modelId="{F5A2A542-0797-4CFD-A60C-341DBC70793E}" type="presParOf" srcId="{FFC5AB99-90A8-40D8-9049-05D53533D4FA}" destId="{1CBF83FB-E232-4B99-8B9B-DD1245B4889A}" srcOrd="4" destOrd="0" presId="urn:microsoft.com/office/officeart/2005/8/layout/funnel1"/>
    <dgm:cxn modelId="{21794E22-0379-4314-906B-F8E74D5F609C}" type="presParOf" srcId="{FFC5AB99-90A8-40D8-9049-05D53533D4FA}" destId="{A538BF55-B32F-4C49-8598-BB821BBB2954}" srcOrd="5" destOrd="0" presId="urn:microsoft.com/office/officeart/2005/8/layout/funnel1"/>
    <dgm:cxn modelId="{CEA261B3-7F5A-4D24-A7A3-3AD47090EE32}" type="presParOf" srcId="{FFC5AB99-90A8-40D8-9049-05D53533D4FA}" destId="{269B63D7-8472-4087-BB6A-2D64211B128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D5F33F-905D-476C-8E3A-502099B5B7C1}"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fr-FR"/>
        </a:p>
      </dgm:t>
    </dgm:pt>
    <dgm:pt modelId="{77926E6D-16DB-4CC0-9139-8FD0A7B2A3DA}">
      <dgm:prSet phldrT="[Texte]"/>
      <dgm:spPr>
        <a:solidFill>
          <a:schemeClr val="accent1"/>
        </a:solidFill>
      </dgm:spPr>
      <dgm:t>
        <a:bodyPr/>
        <a:lstStyle/>
        <a:p>
          <a:r>
            <a:rPr lang="en-US" noProof="0" dirty="0"/>
            <a:t>Health</a:t>
          </a:r>
        </a:p>
      </dgm:t>
    </dgm:pt>
    <dgm:pt modelId="{6EE20FAC-D21C-4B38-A869-3F40D032BEF0}" type="parTrans" cxnId="{414AD0BA-62A8-4A95-9183-07A64EA9D902}">
      <dgm:prSet/>
      <dgm:spPr/>
      <dgm:t>
        <a:bodyPr/>
        <a:lstStyle/>
        <a:p>
          <a:endParaRPr lang="fr-FR"/>
        </a:p>
      </dgm:t>
    </dgm:pt>
    <dgm:pt modelId="{153D5CFA-1950-4AC8-A85A-9047BB27E45E}" type="sibTrans" cxnId="{414AD0BA-62A8-4A95-9183-07A64EA9D902}">
      <dgm:prSet/>
      <dgm:spPr>
        <a:solidFill>
          <a:srgbClr val="FF0000"/>
        </a:solidFill>
      </dgm:spPr>
      <dgm:t>
        <a:bodyPr/>
        <a:lstStyle/>
        <a:p>
          <a:endParaRPr lang="fr-FR"/>
        </a:p>
      </dgm:t>
    </dgm:pt>
    <dgm:pt modelId="{B7C8CA90-01B0-4095-864E-EFCC4CA9513A}">
      <dgm:prSet phldrT="[Texte]"/>
      <dgm:spPr/>
      <dgm:t>
        <a:bodyPr/>
        <a:lstStyle/>
        <a:p>
          <a:r>
            <a:rPr lang="fr-FR" dirty="0"/>
            <a:t>Pollution</a:t>
          </a:r>
        </a:p>
      </dgm:t>
    </dgm:pt>
    <dgm:pt modelId="{6CF2AB39-3409-41AD-8B84-6CB18EEB7DE9}" type="parTrans" cxnId="{86129042-82E7-4837-804C-680AD768ACC1}">
      <dgm:prSet/>
      <dgm:spPr/>
      <dgm:t>
        <a:bodyPr/>
        <a:lstStyle/>
        <a:p>
          <a:endParaRPr lang="fr-FR"/>
        </a:p>
      </dgm:t>
    </dgm:pt>
    <dgm:pt modelId="{1B15A489-5A05-4730-B8C4-7D3132E5E441}" type="sibTrans" cxnId="{86129042-82E7-4837-804C-680AD768ACC1}">
      <dgm:prSet/>
      <dgm:spPr>
        <a:solidFill>
          <a:srgbClr val="FF0000"/>
        </a:solidFill>
      </dgm:spPr>
      <dgm:t>
        <a:bodyPr/>
        <a:lstStyle/>
        <a:p>
          <a:endParaRPr lang="fr-FR"/>
        </a:p>
      </dgm:t>
    </dgm:pt>
    <dgm:pt modelId="{D6FC7696-C40C-47F3-8792-7FD3F4B62058}">
      <dgm:prSet phldrT="[Texte]"/>
      <dgm:spPr>
        <a:solidFill>
          <a:srgbClr val="00B050"/>
        </a:solidFill>
      </dgm:spPr>
      <dgm:t>
        <a:bodyPr/>
        <a:lstStyle/>
        <a:p>
          <a:r>
            <a:rPr lang="fr-FR" dirty="0"/>
            <a:t>Pollen</a:t>
          </a:r>
        </a:p>
      </dgm:t>
    </dgm:pt>
    <dgm:pt modelId="{307805A8-9E7D-4BCF-B69A-7A03672A3697}" type="parTrans" cxnId="{9BAB9AE1-D671-4BB7-98CF-25BE40B28913}">
      <dgm:prSet/>
      <dgm:spPr/>
      <dgm:t>
        <a:bodyPr/>
        <a:lstStyle/>
        <a:p>
          <a:endParaRPr lang="fr-FR"/>
        </a:p>
      </dgm:t>
    </dgm:pt>
    <dgm:pt modelId="{13FCDCBC-B260-490F-8CB7-1FDA15D3BA48}" type="sibTrans" cxnId="{9BAB9AE1-D671-4BB7-98CF-25BE40B28913}">
      <dgm:prSet/>
      <dgm:spPr>
        <a:solidFill>
          <a:srgbClr val="FF0000"/>
        </a:solidFill>
      </dgm:spPr>
      <dgm:t>
        <a:bodyPr/>
        <a:lstStyle/>
        <a:p>
          <a:endParaRPr lang="fr-FR"/>
        </a:p>
      </dgm:t>
    </dgm:pt>
    <dgm:pt modelId="{514CFD36-3287-4DF7-80D8-CEEF1FBF7897}" type="pres">
      <dgm:prSet presAssocID="{62D5F33F-905D-476C-8E3A-502099B5B7C1}" presName="cycle" presStyleCnt="0">
        <dgm:presLayoutVars>
          <dgm:dir/>
          <dgm:resizeHandles val="exact"/>
        </dgm:presLayoutVars>
      </dgm:prSet>
      <dgm:spPr/>
    </dgm:pt>
    <dgm:pt modelId="{D030CBC0-1257-41D9-860A-7FCB36E33EB9}" type="pres">
      <dgm:prSet presAssocID="{77926E6D-16DB-4CC0-9139-8FD0A7B2A3DA}" presName="node" presStyleLbl="node1" presStyleIdx="0" presStyleCnt="3">
        <dgm:presLayoutVars>
          <dgm:bulletEnabled val="1"/>
        </dgm:presLayoutVars>
      </dgm:prSet>
      <dgm:spPr/>
    </dgm:pt>
    <dgm:pt modelId="{C5C370B1-A4D9-40F8-A358-EA618F0CBE27}" type="pres">
      <dgm:prSet presAssocID="{153D5CFA-1950-4AC8-A85A-9047BB27E45E}" presName="sibTrans" presStyleLbl="sibTrans2D1" presStyleIdx="0" presStyleCnt="3" custAng="10688548"/>
      <dgm:spPr/>
    </dgm:pt>
    <dgm:pt modelId="{C1BFC5B8-368F-426F-A6B5-8C821B780881}" type="pres">
      <dgm:prSet presAssocID="{153D5CFA-1950-4AC8-A85A-9047BB27E45E}" presName="connectorText" presStyleLbl="sibTrans2D1" presStyleIdx="0" presStyleCnt="3"/>
      <dgm:spPr/>
    </dgm:pt>
    <dgm:pt modelId="{2AED18D5-4FD9-4012-9649-9347F4A8C72D}" type="pres">
      <dgm:prSet presAssocID="{B7C8CA90-01B0-4095-864E-EFCC4CA9513A}" presName="node" presStyleLbl="node1" presStyleIdx="1" presStyleCnt="3">
        <dgm:presLayoutVars>
          <dgm:bulletEnabled val="1"/>
        </dgm:presLayoutVars>
      </dgm:prSet>
      <dgm:spPr/>
    </dgm:pt>
    <dgm:pt modelId="{E32D6453-59E2-4DF7-88D6-FAAD5CB5E9EE}" type="pres">
      <dgm:prSet presAssocID="{1B15A489-5A05-4730-B8C4-7D3132E5E441}" presName="sibTrans" presStyleLbl="sibTrans2D1" presStyleIdx="1" presStyleCnt="3"/>
      <dgm:spPr/>
    </dgm:pt>
    <dgm:pt modelId="{100C91A5-F4AC-4D5A-AFED-960DB72D4688}" type="pres">
      <dgm:prSet presAssocID="{1B15A489-5A05-4730-B8C4-7D3132E5E441}" presName="connectorText" presStyleLbl="sibTrans2D1" presStyleIdx="1" presStyleCnt="3"/>
      <dgm:spPr/>
    </dgm:pt>
    <dgm:pt modelId="{61BC70F7-E768-4BBC-91FD-05B91416F742}" type="pres">
      <dgm:prSet presAssocID="{D6FC7696-C40C-47F3-8792-7FD3F4B62058}" presName="node" presStyleLbl="node1" presStyleIdx="2" presStyleCnt="3">
        <dgm:presLayoutVars>
          <dgm:bulletEnabled val="1"/>
        </dgm:presLayoutVars>
      </dgm:prSet>
      <dgm:spPr/>
    </dgm:pt>
    <dgm:pt modelId="{D1FF5B65-2CB4-4D9A-9F15-39199A3D3AF9}" type="pres">
      <dgm:prSet presAssocID="{13FCDCBC-B260-490F-8CB7-1FDA15D3BA48}" presName="sibTrans" presStyleLbl="sibTrans2D1" presStyleIdx="2" presStyleCnt="3"/>
      <dgm:spPr/>
    </dgm:pt>
    <dgm:pt modelId="{45D18BB6-AE30-4598-9824-2968EA1EAE4A}" type="pres">
      <dgm:prSet presAssocID="{13FCDCBC-B260-490F-8CB7-1FDA15D3BA48}" presName="connectorText" presStyleLbl="sibTrans2D1" presStyleIdx="2" presStyleCnt="3"/>
      <dgm:spPr/>
    </dgm:pt>
  </dgm:ptLst>
  <dgm:cxnLst>
    <dgm:cxn modelId="{6DB62017-FB85-4BC0-8E92-A1C9FACBA085}" type="presOf" srcId="{153D5CFA-1950-4AC8-A85A-9047BB27E45E}" destId="{C5C370B1-A4D9-40F8-A358-EA618F0CBE27}" srcOrd="0" destOrd="0" presId="urn:microsoft.com/office/officeart/2005/8/layout/cycle2"/>
    <dgm:cxn modelId="{86129042-82E7-4837-804C-680AD768ACC1}" srcId="{62D5F33F-905D-476C-8E3A-502099B5B7C1}" destId="{B7C8CA90-01B0-4095-864E-EFCC4CA9513A}" srcOrd="1" destOrd="0" parTransId="{6CF2AB39-3409-41AD-8B84-6CB18EEB7DE9}" sibTransId="{1B15A489-5A05-4730-B8C4-7D3132E5E441}"/>
    <dgm:cxn modelId="{D40F0A6B-563F-4273-B655-4DE0B1B60873}" type="presOf" srcId="{B7C8CA90-01B0-4095-864E-EFCC4CA9513A}" destId="{2AED18D5-4FD9-4012-9649-9347F4A8C72D}" srcOrd="0" destOrd="0" presId="urn:microsoft.com/office/officeart/2005/8/layout/cycle2"/>
    <dgm:cxn modelId="{081A1881-067E-4FD0-8522-4CEDF382CB66}" type="presOf" srcId="{13FCDCBC-B260-490F-8CB7-1FDA15D3BA48}" destId="{D1FF5B65-2CB4-4D9A-9F15-39199A3D3AF9}" srcOrd="0" destOrd="0" presId="urn:microsoft.com/office/officeart/2005/8/layout/cycle2"/>
    <dgm:cxn modelId="{770439A5-4ED4-457F-A483-95341C01E72D}" type="presOf" srcId="{D6FC7696-C40C-47F3-8792-7FD3F4B62058}" destId="{61BC70F7-E768-4BBC-91FD-05B91416F742}" srcOrd="0" destOrd="0" presId="urn:microsoft.com/office/officeart/2005/8/layout/cycle2"/>
    <dgm:cxn modelId="{414AD0BA-62A8-4A95-9183-07A64EA9D902}" srcId="{62D5F33F-905D-476C-8E3A-502099B5B7C1}" destId="{77926E6D-16DB-4CC0-9139-8FD0A7B2A3DA}" srcOrd="0" destOrd="0" parTransId="{6EE20FAC-D21C-4B38-A869-3F40D032BEF0}" sibTransId="{153D5CFA-1950-4AC8-A85A-9047BB27E45E}"/>
    <dgm:cxn modelId="{0BD9F6C0-677E-4A74-A30B-559808B6BC58}" type="presOf" srcId="{62D5F33F-905D-476C-8E3A-502099B5B7C1}" destId="{514CFD36-3287-4DF7-80D8-CEEF1FBF7897}" srcOrd="0" destOrd="0" presId="urn:microsoft.com/office/officeart/2005/8/layout/cycle2"/>
    <dgm:cxn modelId="{272938D6-7D61-45A6-AB4D-FAAB53F509EE}" type="presOf" srcId="{1B15A489-5A05-4730-B8C4-7D3132E5E441}" destId="{100C91A5-F4AC-4D5A-AFED-960DB72D4688}" srcOrd="1" destOrd="0" presId="urn:microsoft.com/office/officeart/2005/8/layout/cycle2"/>
    <dgm:cxn modelId="{9BAB9AE1-D671-4BB7-98CF-25BE40B28913}" srcId="{62D5F33F-905D-476C-8E3A-502099B5B7C1}" destId="{D6FC7696-C40C-47F3-8792-7FD3F4B62058}" srcOrd="2" destOrd="0" parTransId="{307805A8-9E7D-4BCF-B69A-7A03672A3697}" sibTransId="{13FCDCBC-B260-490F-8CB7-1FDA15D3BA48}"/>
    <dgm:cxn modelId="{3B805AED-E427-455A-B0AE-B1A3DF6FFFA8}" type="presOf" srcId="{153D5CFA-1950-4AC8-A85A-9047BB27E45E}" destId="{C1BFC5B8-368F-426F-A6B5-8C821B780881}" srcOrd="1" destOrd="0" presId="urn:microsoft.com/office/officeart/2005/8/layout/cycle2"/>
    <dgm:cxn modelId="{4EDC49F4-7ABA-4F3A-A105-9FD35673866D}" type="presOf" srcId="{1B15A489-5A05-4730-B8C4-7D3132E5E441}" destId="{E32D6453-59E2-4DF7-88D6-FAAD5CB5E9EE}" srcOrd="0" destOrd="0" presId="urn:microsoft.com/office/officeart/2005/8/layout/cycle2"/>
    <dgm:cxn modelId="{0E96E6F6-D0E4-4650-985E-50522A3984A7}" type="presOf" srcId="{77926E6D-16DB-4CC0-9139-8FD0A7B2A3DA}" destId="{D030CBC0-1257-41D9-860A-7FCB36E33EB9}" srcOrd="0" destOrd="0" presId="urn:microsoft.com/office/officeart/2005/8/layout/cycle2"/>
    <dgm:cxn modelId="{9C568AFC-24B8-442D-BBB6-29FB21A9776B}" type="presOf" srcId="{13FCDCBC-B260-490F-8CB7-1FDA15D3BA48}" destId="{45D18BB6-AE30-4598-9824-2968EA1EAE4A}" srcOrd="1" destOrd="0" presId="urn:microsoft.com/office/officeart/2005/8/layout/cycle2"/>
    <dgm:cxn modelId="{25BDB0C2-DA62-4765-85B8-BCFE0F77E30E}" type="presParOf" srcId="{514CFD36-3287-4DF7-80D8-CEEF1FBF7897}" destId="{D030CBC0-1257-41D9-860A-7FCB36E33EB9}" srcOrd="0" destOrd="0" presId="urn:microsoft.com/office/officeart/2005/8/layout/cycle2"/>
    <dgm:cxn modelId="{8088008F-4235-4D64-A89C-921A52DB9594}" type="presParOf" srcId="{514CFD36-3287-4DF7-80D8-CEEF1FBF7897}" destId="{C5C370B1-A4D9-40F8-A358-EA618F0CBE27}" srcOrd="1" destOrd="0" presId="urn:microsoft.com/office/officeart/2005/8/layout/cycle2"/>
    <dgm:cxn modelId="{8E5DCC01-47D7-4A35-A25A-E4F8C0D06C18}" type="presParOf" srcId="{C5C370B1-A4D9-40F8-A358-EA618F0CBE27}" destId="{C1BFC5B8-368F-426F-A6B5-8C821B780881}" srcOrd="0" destOrd="0" presId="urn:microsoft.com/office/officeart/2005/8/layout/cycle2"/>
    <dgm:cxn modelId="{95FAD046-2784-4ED4-9873-BC27974B0626}" type="presParOf" srcId="{514CFD36-3287-4DF7-80D8-CEEF1FBF7897}" destId="{2AED18D5-4FD9-4012-9649-9347F4A8C72D}" srcOrd="2" destOrd="0" presId="urn:microsoft.com/office/officeart/2005/8/layout/cycle2"/>
    <dgm:cxn modelId="{E7C13597-76CF-421A-9ABD-50E0A6B9FF4D}" type="presParOf" srcId="{514CFD36-3287-4DF7-80D8-CEEF1FBF7897}" destId="{E32D6453-59E2-4DF7-88D6-FAAD5CB5E9EE}" srcOrd="3" destOrd="0" presId="urn:microsoft.com/office/officeart/2005/8/layout/cycle2"/>
    <dgm:cxn modelId="{C380EB86-2540-46CE-B2BC-CCC9DDE0B8B6}" type="presParOf" srcId="{E32D6453-59E2-4DF7-88D6-FAAD5CB5E9EE}" destId="{100C91A5-F4AC-4D5A-AFED-960DB72D4688}" srcOrd="0" destOrd="0" presId="urn:microsoft.com/office/officeart/2005/8/layout/cycle2"/>
    <dgm:cxn modelId="{C48D9C30-6B17-4C96-BC58-6392751C8BD6}" type="presParOf" srcId="{514CFD36-3287-4DF7-80D8-CEEF1FBF7897}" destId="{61BC70F7-E768-4BBC-91FD-05B91416F742}" srcOrd="4" destOrd="0" presId="urn:microsoft.com/office/officeart/2005/8/layout/cycle2"/>
    <dgm:cxn modelId="{CB2875A2-88A1-4EC9-B23C-CA65836A62D0}" type="presParOf" srcId="{514CFD36-3287-4DF7-80D8-CEEF1FBF7897}" destId="{D1FF5B65-2CB4-4D9A-9F15-39199A3D3AF9}" srcOrd="5" destOrd="0" presId="urn:microsoft.com/office/officeart/2005/8/layout/cycle2"/>
    <dgm:cxn modelId="{62ACD813-3EEB-4703-82CE-19BDC362B183}" type="presParOf" srcId="{D1FF5B65-2CB4-4D9A-9F15-39199A3D3AF9}" destId="{45D18BB6-AE30-4598-9824-2968EA1EAE4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411E1-EB4E-4D03-BB10-FEFFD885AE34}">
      <dsp:nvSpPr>
        <dsp:cNvPr id="0" name=""/>
        <dsp:cNvSpPr/>
      </dsp:nvSpPr>
      <dsp:spPr>
        <a:xfrm rot="16200000">
          <a:off x="-1081879" y="1109132"/>
          <a:ext cx="4373578" cy="1757056"/>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0858FB-94C2-4ABF-89C3-C3BEBB6DED3C}">
      <dsp:nvSpPr>
        <dsp:cNvPr id="0" name=""/>
        <dsp:cNvSpPr/>
      </dsp:nvSpPr>
      <dsp:spPr>
        <a:xfrm rot="16200000">
          <a:off x="4491565" y="1812077"/>
          <a:ext cx="707181" cy="452596"/>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949AF8-3ADF-49F0-948E-A07542B6B633}">
      <dsp:nvSpPr>
        <dsp:cNvPr id="0" name=""/>
        <dsp:cNvSpPr/>
      </dsp:nvSpPr>
      <dsp:spPr>
        <a:xfrm>
          <a:off x="4835127" y="0"/>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r-FR" sz="3000" kern="1200" dirty="0"/>
            <a:t>RNSA - Brussieu</a:t>
          </a:r>
        </a:p>
      </dsp:txBody>
      <dsp:txXfrm>
        <a:off x="4835127" y="0"/>
        <a:ext cx="3394472" cy="848618"/>
      </dsp:txXfrm>
    </dsp:sp>
    <dsp:sp modelId="{16BB5B33-9853-4BE7-A272-FE6CE203AB5F}">
      <dsp:nvSpPr>
        <dsp:cNvPr id="0" name=""/>
        <dsp:cNvSpPr/>
      </dsp:nvSpPr>
      <dsp:spPr>
        <a:xfrm>
          <a:off x="802432" y="2116838"/>
          <a:ext cx="1751394" cy="1668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Clinical data</a:t>
          </a:r>
        </a:p>
      </dsp:txBody>
      <dsp:txXfrm>
        <a:off x="1058918" y="2361238"/>
        <a:ext cx="1238422" cy="1180071"/>
      </dsp:txXfrm>
    </dsp:sp>
    <dsp:sp modelId="{1CBF83FB-E232-4B99-8B9B-DD1245B4889A}">
      <dsp:nvSpPr>
        <dsp:cNvPr id="0" name=""/>
        <dsp:cNvSpPr/>
      </dsp:nvSpPr>
      <dsp:spPr>
        <a:xfrm>
          <a:off x="442397" y="316636"/>
          <a:ext cx="1683891" cy="1643488"/>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err="1"/>
            <a:t>Phenological</a:t>
          </a:r>
          <a:r>
            <a:rPr lang="fr-FR" sz="1700" kern="1200" dirty="0"/>
            <a:t> data</a:t>
          </a:r>
        </a:p>
      </dsp:txBody>
      <dsp:txXfrm>
        <a:off x="688997" y="557319"/>
        <a:ext cx="1190691" cy="1162122"/>
      </dsp:txXfrm>
    </dsp:sp>
    <dsp:sp modelId="{A538BF55-B32F-4C49-8598-BB821BBB2954}">
      <dsp:nvSpPr>
        <dsp:cNvPr id="0" name=""/>
        <dsp:cNvSpPr/>
      </dsp:nvSpPr>
      <dsp:spPr>
        <a:xfrm>
          <a:off x="2363387" y="1252737"/>
          <a:ext cx="1751407" cy="1668871"/>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Pollen data</a:t>
          </a:r>
        </a:p>
      </dsp:txBody>
      <dsp:txXfrm>
        <a:off x="2619875" y="1497137"/>
        <a:ext cx="1238431" cy="1180071"/>
      </dsp:txXfrm>
    </dsp:sp>
    <dsp:sp modelId="{269B63D7-8472-4087-BB6A-2D64211B1289}">
      <dsp:nvSpPr>
        <dsp:cNvPr id="0" name=""/>
        <dsp:cNvSpPr/>
      </dsp:nvSpPr>
      <dsp:spPr>
        <a:xfrm rot="16200000">
          <a:off x="-205677" y="-197761"/>
          <a:ext cx="4896729" cy="4485374"/>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0CBC0-1257-41D9-860A-7FCB36E33EB9}">
      <dsp:nvSpPr>
        <dsp:cNvPr id="0" name=""/>
        <dsp:cNvSpPr/>
      </dsp:nvSpPr>
      <dsp:spPr>
        <a:xfrm>
          <a:off x="1740054" y="378"/>
          <a:ext cx="2096779" cy="209677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noProof="0" dirty="0"/>
            <a:t>Health</a:t>
          </a:r>
        </a:p>
      </dsp:txBody>
      <dsp:txXfrm>
        <a:off x="2047120" y="307444"/>
        <a:ext cx="1482647" cy="1482647"/>
      </dsp:txXfrm>
    </dsp:sp>
    <dsp:sp modelId="{C5C370B1-A4D9-40F8-A358-EA618F0CBE27}">
      <dsp:nvSpPr>
        <dsp:cNvPr id="0" name=""/>
        <dsp:cNvSpPr/>
      </dsp:nvSpPr>
      <dsp:spPr>
        <a:xfrm rot="14288548">
          <a:off x="3289025" y="2043682"/>
          <a:ext cx="556234" cy="707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kern="1200"/>
        </a:p>
      </dsp:txBody>
      <dsp:txXfrm>
        <a:off x="3416498" y="2256081"/>
        <a:ext cx="389364" cy="424598"/>
      </dsp:txXfrm>
    </dsp:sp>
    <dsp:sp modelId="{2AED18D5-4FD9-4012-9649-9347F4A8C72D}">
      <dsp:nvSpPr>
        <dsp:cNvPr id="0" name=""/>
        <dsp:cNvSpPr/>
      </dsp:nvSpPr>
      <dsp:spPr>
        <a:xfrm>
          <a:off x="3313193" y="2725136"/>
          <a:ext cx="2096779" cy="209677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Pollution</a:t>
          </a:r>
        </a:p>
      </dsp:txBody>
      <dsp:txXfrm>
        <a:off x="3620259" y="3032202"/>
        <a:ext cx="1482647" cy="1482647"/>
      </dsp:txXfrm>
    </dsp:sp>
    <dsp:sp modelId="{E32D6453-59E2-4DF7-88D6-FAAD5CB5E9EE}">
      <dsp:nvSpPr>
        <dsp:cNvPr id="0" name=""/>
        <dsp:cNvSpPr/>
      </dsp:nvSpPr>
      <dsp:spPr>
        <a:xfrm rot="10800000">
          <a:off x="2526069" y="3419694"/>
          <a:ext cx="556234" cy="707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kern="1200"/>
        </a:p>
      </dsp:txBody>
      <dsp:txXfrm rot="10800000">
        <a:off x="2692939" y="3561226"/>
        <a:ext cx="389364" cy="424598"/>
      </dsp:txXfrm>
    </dsp:sp>
    <dsp:sp modelId="{61BC70F7-E768-4BBC-91FD-05B91416F742}">
      <dsp:nvSpPr>
        <dsp:cNvPr id="0" name=""/>
        <dsp:cNvSpPr/>
      </dsp:nvSpPr>
      <dsp:spPr>
        <a:xfrm>
          <a:off x="166914" y="2725136"/>
          <a:ext cx="2096779" cy="2096779"/>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Pollen</a:t>
          </a:r>
        </a:p>
      </dsp:txBody>
      <dsp:txXfrm>
        <a:off x="473980" y="3032202"/>
        <a:ext cx="1482647" cy="1482647"/>
      </dsp:txXfrm>
    </dsp:sp>
    <dsp:sp modelId="{D1FF5B65-2CB4-4D9A-9F15-39199A3D3AF9}">
      <dsp:nvSpPr>
        <dsp:cNvPr id="0" name=""/>
        <dsp:cNvSpPr/>
      </dsp:nvSpPr>
      <dsp:spPr>
        <a:xfrm rot="18000000">
          <a:off x="1715885" y="2070948"/>
          <a:ext cx="556234" cy="70766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fr-FR" sz="2400" kern="1200"/>
        </a:p>
      </dsp:txBody>
      <dsp:txXfrm>
        <a:off x="1757603" y="2284737"/>
        <a:ext cx="389364" cy="424598"/>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0.16307</cdr:x>
      <cdr:y>0.27679</cdr:y>
    </cdr:from>
    <cdr:to>
      <cdr:x>0.32683</cdr:x>
      <cdr:y>0.88137</cdr:y>
    </cdr:to>
    <cdr:sp macro="" textlink="">
      <cdr:nvSpPr>
        <cdr:cNvPr id="2" name="Rectangle 1"/>
        <cdr:cNvSpPr/>
      </cdr:nvSpPr>
      <cdr:spPr>
        <a:xfrm xmlns:a="http://schemas.openxmlformats.org/drawingml/2006/main">
          <a:off x="1341992" y="1252736"/>
          <a:ext cx="1347722" cy="2736304"/>
        </a:xfrm>
        <a:prstGeom xmlns:a="http://schemas.openxmlformats.org/drawingml/2006/main" prst="rect">
          <a:avLst/>
        </a:prstGeom>
        <a:solidFill xmlns:a="http://schemas.openxmlformats.org/drawingml/2006/main">
          <a:srgbClr val="0070C0">
            <a:alpha val="5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0.38625</cdr:x>
      <cdr:y>0.24497</cdr:y>
    </cdr:from>
    <cdr:to>
      <cdr:x>0.94624</cdr:x>
      <cdr:y>0.88137</cdr:y>
    </cdr:to>
    <cdr:sp macro="" textlink="">
      <cdr:nvSpPr>
        <cdr:cNvPr id="4" name="Rectangle 3"/>
        <cdr:cNvSpPr/>
      </cdr:nvSpPr>
      <cdr:spPr>
        <a:xfrm xmlns:a="http://schemas.openxmlformats.org/drawingml/2006/main">
          <a:off x="3178696" y="1108720"/>
          <a:ext cx="4608512" cy="2880320"/>
        </a:xfrm>
        <a:prstGeom xmlns:a="http://schemas.openxmlformats.org/drawingml/2006/main" prst="rect">
          <a:avLst/>
        </a:prstGeom>
        <a:solidFill xmlns:a="http://schemas.openxmlformats.org/drawingml/2006/main">
          <a:srgbClr val="C00000">
            <a:alpha val="5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dr:relSizeAnchor xmlns:cdr="http://schemas.openxmlformats.org/drawingml/2006/chartDrawing">
    <cdr:from>
      <cdr:x>0.36</cdr:x>
      <cdr:y>0.27679</cdr:y>
    </cdr:from>
    <cdr:to>
      <cdr:x>0.49125</cdr:x>
      <cdr:y>0.88137</cdr:y>
    </cdr:to>
    <cdr:sp macro="" textlink="">
      <cdr:nvSpPr>
        <cdr:cNvPr id="3" name="Rectangle 2"/>
        <cdr:cNvSpPr/>
      </cdr:nvSpPr>
      <cdr:spPr>
        <a:xfrm xmlns:a="http://schemas.openxmlformats.org/drawingml/2006/main">
          <a:off x="2962672" y="1252736"/>
          <a:ext cx="1080120" cy="2736304"/>
        </a:xfrm>
        <a:prstGeom xmlns:a="http://schemas.openxmlformats.org/drawingml/2006/main" prst="rect">
          <a:avLst/>
        </a:prstGeom>
        <a:solidFill xmlns:a="http://schemas.openxmlformats.org/drawingml/2006/main">
          <a:srgbClr val="92D050">
            <a:alpha val="5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E7473A-878B-430C-B5C2-1DDFEFB0384C}" type="datetimeFigureOut">
              <a:rPr lang="fr-FR"/>
              <a:pPr>
                <a:defRPr/>
              </a:pPr>
              <a:t>16/06/2022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8575103-ECA1-4C9E-8C5F-F8E41D5303CF}" type="slidenum">
              <a:rPr lang="fr-FR"/>
              <a:pPr>
                <a:defRPr/>
              </a:pPr>
              <a:t>‹N°›</a:t>
            </a:fld>
            <a:endParaRPr lang="fr-FR"/>
          </a:p>
        </p:txBody>
      </p:sp>
    </p:spTree>
    <p:extLst>
      <p:ext uri="{BB962C8B-B14F-4D97-AF65-F5344CB8AC3E}">
        <p14:creationId xmlns:p14="http://schemas.microsoft.com/office/powerpoint/2010/main" val="1235699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64611DA-DF64-4713-ABD6-B13ACA40AE15}" type="slidenum">
              <a:rPr lang="fr-FR" altLang="fr-FR" smtClean="0">
                <a:latin typeface="Constantia" pitchFamily="18" charset="0"/>
                <a:cs typeface="Arial" pitchFamily="34" charset="0"/>
              </a:rPr>
              <a:pPr eaLnBrk="1" fontAlgn="base" hangingPunct="1">
                <a:spcBef>
                  <a:spcPct val="0"/>
                </a:spcBef>
                <a:spcAft>
                  <a:spcPct val="0"/>
                </a:spcAft>
              </a:pPr>
              <a:t>8</a:t>
            </a:fld>
            <a:endParaRPr lang="fr-FR" altLang="fr-FR">
              <a:latin typeface="Constantia" pitchFamily="18" charset="0"/>
              <a:cs typeface="Arial" pitchFamily="34" charset="0"/>
            </a:endParaRPr>
          </a:p>
        </p:txBody>
      </p:sp>
    </p:spTree>
    <p:extLst>
      <p:ext uri="{BB962C8B-B14F-4D97-AF65-F5344CB8AC3E}">
        <p14:creationId xmlns:p14="http://schemas.microsoft.com/office/powerpoint/2010/main" val="136795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F4080A0-A929-4CCB-920C-AE67E81096B8}" type="slidenum">
              <a:rPr lang="fr-FR" smtClean="0"/>
              <a:t>9</a:t>
            </a:fld>
            <a:endParaRPr lang="fr-FR"/>
          </a:p>
        </p:txBody>
      </p:sp>
    </p:spTree>
    <p:extLst>
      <p:ext uri="{BB962C8B-B14F-4D97-AF65-F5344CB8AC3E}">
        <p14:creationId xmlns:p14="http://schemas.microsoft.com/office/powerpoint/2010/main" val="426266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fr-FR" dirty="0">
                <a:latin typeface="+mn-lt"/>
              </a:rPr>
              <a:t>Dès 1876 des travaux de Charles </a:t>
            </a:r>
            <a:r>
              <a:rPr lang="fr-FR" dirty="0" err="1">
                <a:latin typeface="+mn-lt"/>
              </a:rPr>
              <a:t>Backley</a:t>
            </a:r>
            <a:r>
              <a:rPr lang="fr-FR" dirty="0">
                <a:latin typeface="+mn-lt"/>
              </a:rPr>
              <a:t> montrent que cette affection, appelée l’allergie, ne touche que les pays industrialisés. L’apparition de la rhinite dans différentes régions d’Europe et celle de la pollution chimique massive de l’atmosphère s’avèrent concomitantes: en effet la Grande-Bretagne fut la première à réaliser sa révolution industrielle, suivie par l’Allemagne et la France. L’allergie est en progression constante, et sa prévalence s’accroît en parallèle avec l'augmentation de la pollution. Depuis la fin du XIX</a:t>
            </a:r>
            <a:r>
              <a:rPr lang="fr-FR" baseline="30000" dirty="0">
                <a:latin typeface="+mn-lt"/>
              </a:rPr>
              <a:t>e</a:t>
            </a:r>
            <a:r>
              <a:rPr lang="fr-FR" dirty="0">
                <a:latin typeface="+mn-lt"/>
              </a:rPr>
              <a:t> siècle les pollinoses semblent régulièrement progresser, au même rythme que la pollution globale de l'air. Les polluants gazeux et particulaires sont considérés comme facteurs aggravants de la réaction allergique. Dans les pays occidentaux, la pollution atmosphérique est liée, d’une part, à des composés gazeux comme l’ozone (O3), les oxydes d’azote (NO, NO2), les hydrocarbures ainsi que le dioxyde de soufre (SO2) et, d’autre part, à des polluants particulaires tels que les PM10 et PM2.5. Ces polluants agissent, soit d’une manière directe, en fragilisant l’appareil respiratoire, soit sur les </a:t>
            </a:r>
            <a:r>
              <a:rPr lang="fr-FR" dirty="0" err="1">
                <a:latin typeface="+mn-lt"/>
              </a:rPr>
              <a:t>aéroallergènes</a:t>
            </a:r>
            <a:r>
              <a:rPr lang="fr-FR" dirty="0">
                <a:latin typeface="+mn-lt"/>
              </a:rPr>
              <a:t> tels que ceux contenus dans les grains de pollen, en jouant sur la structure même du pollen ou, encore, en modifiant leur </a:t>
            </a:r>
            <a:r>
              <a:rPr lang="fr-FR" dirty="0" err="1">
                <a:latin typeface="+mn-lt"/>
              </a:rPr>
              <a:t>allergénicité</a:t>
            </a:r>
            <a:r>
              <a:rPr lang="fr-FR" dirty="0">
                <a:latin typeface="+mn-lt"/>
              </a:rPr>
              <a:t> [48,49]. </a:t>
            </a:r>
          </a:p>
          <a:p>
            <a:pPr eaLnBrk="1" fontAlgn="auto" hangingPunct="1">
              <a:spcBef>
                <a:spcPts val="0"/>
              </a:spcBef>
              <a:spcAft>
                <a:spcPts val="0"/>
              </a:spcAft>
              <a:defRPr/>
            </a:pPr>
            <a:endParaRPr lang="fr-FR" dirty="0">
              <a:latin typeface="+mn-lt"/>
            </a:endParaRPr>
          </a:p>
          <a:p>
            <a:pPr>
              <a:defRPr/>
            </a:pPr>
            <a:r>
              <a:rPr lang="fr-FR" dirty="0">
                <a:latin typeface="+mn-lt"/>
              </a:rPr>
              <a:t>Pour résumer, les effets directs de la pollution sur les grains de pollen sont constatés à plusieurs niveaux :</a:t>
            </a:r>
          </a:p>
          <a:p>
            <a:pPr>
              <a:defRPr/>
            </a:pPr>
            <a:r>
              <a:rPr lang="fr-FR" dirty="0">
                <a:latin typeface="+mn-lt"/>
              </a:rPr>
              <a:t>altération de la fonction reproductive du pollen,</a:t>
            </a:r>
          </a:p>
          <a:p>
            <a:pPr>
              <a:defRPr/>
            </a:pPr>
            <a:r>
              <a:rPr lang="fr-FR" dirty="0">
                <a:latin typeface="+mn-lt"/>
              </a:rPr>
              <a:t>changements physico-chimiques de la surface du grain et fragilisation de la membrane cytoplasmique,</a:t>
            </a:r>
          </a:p>
          <a:p>
            <a:pPr>
              <a:defRPr/>
            </a:pPr>
            <a:r>
              <a:rPr lang="fr-FR" dirty="0">
                <a:latin typeface="+mn-lt"/>
              </a:rPr>
              <a:t>modification du potentiel allergisant,</a:t>
            </a:r>
          </a:p>
          <a:p>
            <a:pPr>
              <a:defRPr/>
            </a:pPr>
            <a:r>
              <a:rPr lang="fr-FR" dirty="0">
                <a:latin typeface="+mn-lt"/>
              </a:rPr>
              <a:t>augmentation de la production de ROS et donc par extension, aggravation des effets pro-inflammatoires [48].</a:t>
            </a:r>
          </a:p>
          <a:p>
            <a:pPr eaLnBrk="1" fontAlgn="auto" hangingPunct="1">
              <a:spcBef>
                <a:spcPts val="0"/>
              </a:spcBef>
              <a:spcAft>
                <a:spcPts val="0"/>
              </a:spcAft>
              <a:defRPr/>
            </a:pPr>
            <a:endParaRPr lang="fr-FR" dirty="0">
              <a:latin typeface="+mn-lt"/>
            </a:endParaRPr>
          </a:p>
          <a:p>
            <a:pPr>
              <a:defRPr/>
            </a:pPr>
            <a:endParaRPr lang="fr-FR" dirty="0"/>
          </a:p>
        </p:txBody>
      </p:sp>
      <p:sp>
        <p:nvSpPr>
          <p:cNvPr id="1658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697135-CB43-466E-B2FD-E9E751DDB27D}" type="slidenum">
              <a:rPr lang="fr-FR" altLang="fr-FR"/>
              <a:pPr/>
              <a:t>28</a:t>
            </a:fld>
            <a:endParaRPr lang="fr-FR" altLang="fr-FR"/>
          </a:p>
        </p:txBody>
      </p:sp>
    </p:spTree>
    <p:extLst>
      <p:ext uri="{BB962C8B-B14F-4D97-AF65-F5344CB8AC3E}">
        <p14:creationId xmlns:p14="http://schemas.microsoft.com/office/powerpoint/2010/main" val="428864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 name="Espace réservé du numéro de diapositive 3"/>
          <p:cNvSpPr>
            <a:spLocks noGrp="1"/>
          </p:cNvSpPr>
          <p:nvPr>
            <p:ph type="sldNum" sz="quarter" idx="5"/>
          </p:nvPr>
        </p:nvSpPr>
        <p:spPr/>
        <p:txBody>
          <a:bodyPr/>
          <a:lstStyle/>
          <a:p>
            <a:pPr>
              <a:defRPr/>
            </a:pPr>
            <a:fld id="{192B4634-AA7B-4FBB-A082-CD9046AF1864}" type="slidenum">
              <a:rPr lang="fr-FR" smtClean="0"/>
              <a:pPr>
                <a:defRPr/>
              </a:pPr>
              <a:t>31</a:t>
            </a:fld>
            <a:endParaRPr lang="fr-FR"/>
          </a:p>
        </p:txBody>
      </p:sp>
    </p:spTree>
    <p:extLst>
      <p:ext uri="{BB962C8B-B14F-4D97-AF65-F5344CB8AC3E}">
        <p14:creationId xmlns:p14="http://schemas.microsoft.com/office/powerpoint/2010/main" val="508208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8E06BBC-C281-4C56-8F08-EDE468FB4255}" type="datetime1">
              <a:rPr lang="fr-FR" smtClean="0"/>
              <a:t>16/06/2022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2E17A90-D6AD-4B2F-B2E0-485F0B212BD7}" type="slidenum">
              <a:rPr lang="fr-FR"/>
              <a:pPr>
                <a:defRPr/>
              </a:pPr>
              <a:t>‹N°›</a:t>
            </a:fld>
            <a:endParaRPr lang="fr-FR"/>
          </a:p>
        </p:txBody>
      </p:sp>
    </p:spTree>
    <p:extLst>
      <p:ext uri="{BB962C8B-B14F-4D97-AF65-F5344CB8AC3E}">
        <p14:creationId xmlns:p14="http://schemas.microsoft.com/office/powerpoint/2010/main" val="345601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4B8BD017-78B2-44B0-B4EA-7C02DA27C865}" type="datetime1">
              <a:rPr lang="fr-FR" smtClean="0"/>
              <a:t>16/06/2022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18BC135-8FA3-4781-A9F2-A43D58342E6E}" type="slidenum">
              <a:rPr lang="fr-FR"/>
              <a:pPr>
                <a:defRPr/>
              </a:pPr>
              <a:t>‹N°›</a:t>
            </a:fld>
            <a:endParaRPr lang="fr-FR"/>
          </a:p>
        </p:txBody>
      </p:sp>
    </p:spTree>
    <p:extLst>
      <p:ext uri="{BB962C8B-B14F-4D97-AF65-F5344CB8AC3E}">
        <p14:creationId xmlns:p14="http://schemas.microsoft.com/office/powerpoint/2010/main" val="315069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94CFE91-A653-4EB4-B9AE-D99ED710D22E}" type="datetime1">
              <a:rPr lang="fr-FR" smtClean="0"/>
              <a:t>16/06/2022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EE24385-1BA8-41F9-957E-143AF8CA536F}" type="slidenum">
              <a:rPr lang="fr-FR"/>
              <a:pPr>
                <a:defRPr/>
              </a:pPr>
              <a:t>‹N°›</a:t>
            </a:fld>
            <a:endParaRPr lang="fr-FR"/>
          </a:p>
        </p:txBody>
      </p:sp>
    </p:spTree>
    <p:extLst>
      <p:ext uri="{BB962C8B-B14F-4D97-AF65-F5344CB8AC3E}">
        <p14:creationId xmlns:p14="http://schemas.microsoft.com/office/powerpoint/2010/main" val="232393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29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39B0D4-E68F-4367-8C19-22752435F0BC}" type="datetime1">
              <a:rPr lang="fr-FR" smtClean="0"/>
              <a:t>16/06/2022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21A5B35-50A5-4337-A98B-82D6161A673C}" type="slidenum">
              <a:rPr lang="fr-FR"/>
              <a:pPr>
                <a:defRPr/>
              </a:pPr>
              <a:t>‹N°›</a:t>
            </a:fld>
            <a:endParaRPr lang="fr-FR"/>
          </a:p>
        </p:txBody>
      </p:sp>
    </p:spTree>
    <p:extLst>
      <p:ext uri="{BB962C8B-B14F-4D97-AF65-F5344CB8AC3E}">
        <p14:creationId xmlns:p14="http://schemas.microsoft.com/office/powerpoint/2010/main" val="48103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45B9691-CFFB-455A-B5AC-088DD62422E7}" type="datetime1">
              <a:rPr lang="fr-FR" smtClean="0"/>
              <a:t>16/06/2022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085FF80-E5BB-45B1-BA55-9023E95D0C96}" type="slidenum">
              <a:rPr lang="fr-FR"/>
              <a:pPr>
                <a:defRPr/>
              </a:pPr>
              <a:t>‹N°›</a:t>
            </a:fld>
            <a:endParaRPr lang="fr-FR"/>
          </a:p>
        </p:txBody>
      </p:sp>
    </p:spTree>
    <p:extLst>
      <p:ext uri="{BB962C8B-B14F-4D97-AF65-F5344CB8AC3E}">
        <p14:creationId xmlns:p14="http://schemas.microsoft.com/office/powerpoint/2010/main" val="85455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A9F78951-BC15-4488-A807-2F2A95A78970}" type="datetime1">
              <a:rPr lang="fr-FR" smtClean="0"/>
              <a:t>16/06/2022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80A6804-F1AB-464C-8C73-FCA61E2DBF10}" type="slidenum">
              <a:rPr lang="fr-FR"/>
              <a:pPr>
                <a:defRPr/>
              </a:pPr>
              <a:t>‹N°›</a:t>
            </a:fld>
            <a:endParaRPr lang="fr-FR"/>
          </a:p>
        </p:txBody>
      </p:sp>
    </p:spTree>
    <p:extLst>
      <p:ext uri="{BB962C8B-B14F-4D97-AF65-F5344CB8AC3E}">
        <p14:creationId xmlns:p14="http://schemas.microsoft.com/office/powerpoint/2010/main" val="173000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BFF7B403-5409-4FC1-98AB-6D188CE1038F}" type="datetime1">
              <a:rPr lang="fr-FR" smtClean="0"/>
              <a:t>16/06/2022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2A9C9BE-9149-401D-9B6D-4E16EF98AB92}" type="slidenum">
              <a:rPr lang="fr-FR"/>
              <a:pPr>
                <a:defRPr/>
              </a:pPr>
              <a:t>‹N°›</a:t>
            </a:fld>
            <a:endParaRPr lang="fr-FR"/>
          </a:p>
        </p:txBody>
      </p:sp>
    </p:spTree>
    <p:extLst>
      <p:ext uri="{BB962C8B-B14F-4D97-AF65-F5344CB8AC3E}">
        <p14:creationId xmlns:p14="http://schemas.microsoft.com/office/powerpoint/2010/main" val="150252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64B3E0A3-E661-4EA6-8A79-AB78078332FF}" type="datetime1">
              <a:rPr lang="fr-FR" smtClean="0"/>
              <a:t>16/06/2022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D348688-EE82-4550-9647-BA5F66C3DD63}" type="slidenum">
              <a:rPr lang="fr-FR"/>
              <a:pPr>
                <a:defRPr/>
              </a:pPr>
              <a:t>‹N°›</a:t>
            </a:fld>
            <a:endParaRPr lang="fr-FR"/>
          </a:p>
        </p:txBody>
      </p:sp>
    </p:spTree>
    <p:extLst>
      <p:ext uri="{BB962C8B-B14F-4D97-AF65-F5344CB8AC3E}">
        <p14:creationId xmlns:p14="http://schemas.microsoft.com/office/powerpoint/2010/main" val="60137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33E1809-6F0E-412B-BBD0-7166B937970C}" type="datetime1">
              <a:rPr lang="fr-FR" smtClean="0"/>
              <a:t>16/06/2022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9512C27-2478-42B6-AA27-A09A0160C0A1}" type="slidenum">
              <a:rPr lang="fr-FR"/>
              <a:pPr>
                <a:defRPr/>
              </a:pPr>
              <a:t>‹N°›</a:t>
            </a:fld>
            <a:endParaRPr lang="fr-FR"/>
          </a:p>
        </p:txBody>
      </p:sp>
    </p:spTree>
    <p:extLst>
      <p:ext uri="{BB962C8B-B14F-4D97-AF65-F5344CB8AC3E}">
        <p14:creationId xmlns:p14="http://schemas.microsoft.com/office/powerpoint/2010/main" val="280867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70A5396-021D-4800-9821-91DD87D3FA2B}" type="datetime1">
              <a:rPr lang="fr-FR" smtClean="0"/>
              <a:t>16/06/2022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FD852E1-78CA-4ADB-AF0A-7E8C01240EE9}" type="slidenum">
              <a:rPr lang="fr-FR"/>
              <a:pPr>
                <a:defRPr/>
              </a:pPr>
              <a:t>‹N°›</a:t>
            </a:fld>
            <a:endParaRPr lang="fr-FR"/>
          </a:p>
        </p:txBody>
      </p:sp>
    </p:spTree>
    <p:extLst>
      <p:ext uri="{BB962C8B-B14F-4D97-AF65-F5344CB8AC3E}">
        <p14:creationId xmlns:p14="http://schemas.microsoft.com/office/powerpoint/2010/main" val="151607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A2488C0-8C1D-4E56-ABF0-C12CB078C91A}" type="datetime1">
              <a:rPr lang="fr-FR" smtClean="0"/>
              <a:t>16/06/2022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19CDBCF-D905-452B-AE82-5520E76F24ED}" type="slidenum">
              <a:rPr lang="fr-FR"/>
              <a:pPr>
                <a:defRPr/>
              </a:pPr>
              <a:t>‹N°›</a:t>
            </a:fld>
            <a:endParaRPr lang="fr-FR"/>
          </a:p>
        </p:txBody>
      </p:sp>
    </p:spTree>
    <p:extLst>
      <p:ext uri="{BB962C8B-B14F-4D97-AF65-F5344CB8AC3E}">
        <p14:creationId xmlns:p14="http://schemas.microsoft.com/office/powerpoint/2010/main" val="24167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DEBCF"/>
            </a:gs>
            <a:gs pos="63000">
              <a:srgbClr val="DDEBCF"/>
            </a:gs>
            <a:gs pos="100000">
              <a:srgbClr val="9CB86E"/>
            </a:gs>
          </a:gsLst>
          <a:lin ang="54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036E7F5-282B-4C80-A4EC-24313F9C655C}" type="datetime1">
              <a:rPr lang="fr-FR" smtClean="0"/>
              <a:t>16/06/2022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48707DA-9FA4-4049-9D02-0CE9B126AF7D}"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www.pollens.f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www.instagram.com/rnsapollens/"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facebook.com/RNSApollens" TargetMode="External"/><Relationship Id="rId5" Type="http://schemas.openxmlformats.org/officeDocument/2006/relationships/hyperlink" Target="https://www.linkedin.com/company/r%C3%A9seau-national-de-surveillance-a%C3%A9robiologique/?viewAsMember=true" TargetMode="External"/><Relationship Id="rId4" Type="http://schemas.openxmlformats.org/officeDocument/2006/relationships/hyperlink" Target="https://twitter.com/rnsa_poll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6.xml"/><Relationship Id="rId5" Type="http://schemas.openxmlformats.org/officeDocument/2006/relationships/image" Target="../media/image10.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www.pollens.fr/en/cartes-de-modelisa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vegetation-en-ville.or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hyperlink" Target="http://www.pollens.fr/" TargetMode="External"/><Relationship Id="rId7" Type="http://schemas.openxmlformats.org/officeDocument/2006/relationships/image" Target="../media/image6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jpg"/><Relationship Id="rId4" Type="http://schemas.openxmlformats.org/officeDocument/2006/relationships/hyperlink" Target="https://www.vegetation-en-vill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4116" y="2205913"/>
            <a:ext cx="6692234" cy="1846659"/>
          </a:xfrm>
          <a:prstGeom prst="rect">
            <a:avLst/>
          </a:prstGeom>
          <a:noFill/>
        </p:spPr>
        <p:txBody>
          <a:bodyPr>
            <a:spAutoFit/>
          </a:bodyPr>
          <a:lstStyle/>
          <a:p>
            <a:pPr algn="ctr" fontAlgn="auto">
              <a:spcBef>
                <a:spcPts val="0"/>
              </a:spcBef>
              <a:spcAft>
                <a:spcPts val="0"/>
              </a:spcAft>
              <a:defRPr/>
            </a:pPr>
            <a:r>
              <a:rPr lang="en-US" sz="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mn-cs"/>
              </a:rPr>
              <a:t>PHENOLOGY IN AEROBIOLOGY NETWORK</a:t>
            </a:r>
            <a:endParaRPr lang="fr-FR" sz="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mn-cs"/>
            </a:endParaRPr>
          </a:p>
        </p:txBody>
      </p:sp>
      <p:sp>
        <p:nvSpPr>
          <p:cNvPr id="7" name="Rectangle 6"/>
          <p:cNvSpPr/>
          <p:nvPr/>
        </p:nvSpPr>
        <p:spPr>
          <a:xfrm>
            <a:off x="42863" y="101600"/>
            <a:ext cx="2093912" cy="195897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 name="Rectangle 7"/>
          <p:cNvSpPr/>
          <p:nvPr/>
        </p:nvSpPr>
        <p:spPr>
          <a:xfrm>
            <a:off x="42863" y="2133600"/>
            <a:ext cx="2093912" cy="15367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 name="Rectangle 8"/>
          <p:cNvSpPr/>
          <p:nvPr/>
        </p:nvSpPr>
        <p:spPr>
          <a:xfrm>
            <a:off x="38100" y="3725863"/>
            <a:ext cx="2101850" cy="15748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Rectangle 9"/>
          <p:cNvSpPr/>
          <p:nvPr/>
        </p:nvSpPr>
        <p:spPr>
          <a:xfrm>
            <a:off x="34925" y="5373688"/>
            <a:ext cx="2105025" cy="136842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056" name="ZoneTexte 10"/>
          <p:cNvSpPr txBox="1">
            <a:spLocks noChangeArrowheads="1"/>
          </p:cNvSpPr>
          <p:nvPr/>
        </p:nvSpPr>
        <p:spPr bwMode="auto">
          <a:xfrm>
            <a:off x="2288912" y="4338592"/>
            <a:ext cx="68119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2200" b="1" u="sng" dirty="0"/>
              <a:t>THIBAUDON Michel</a:t>
            </a:r>
            <a:r>
              <a:rPr lang="fr-FR" altLang="fr-FR" sz="2200" b="1" dirty="0"/>
              <a:t>, </a:t>
            </a:r>
          </a:p>
          <a:p>
            <a:pPr algn="ctr" eaLnBrk="1" hangingPunct="1">
              <a:spcBef>
                <a:spcPct val="0"/>
              </a:spcBef>
              <a:buFontTx/>
              <a:buNone/>
            </a:pPr>
            <a:r>
              <a:rPr lang="en-US" altLang="fr-FR" sz="2200" b="1" dirty="0" err="1"/>
              <a:t>Réseau</a:t>
            </a:r>
            <a:r>
              <a:rPr lang="en-US" altLang="fr-FR" sz="2200" b="1" dirty="0"/>
              <a:t> National de Surveillance Aérobiologique </a:t>
            </a:r>
          </a:p>
          <a:p>
            <a:pPr algn="ctr" eaLnBrk="1" hangingPunct="1">
              <a:spcBef>
                <a:spcPct val="0"/>
              </a:spcBef>
              <a:buFontTx/>
              <a:buNone/>
            </a:pPr>
            <a:r>
              <a:rPr lang="en-US" altLang="fr-FR" sz="2200" b="1" dirty="0"/>
              <a:t>(RNSA - France)</a:t>
            </a:r>
          </a:p>
          <a:p>
            <a:pPr algn="ctr" eaLnBrk="1" hangingPunct="1">
              <a:spcBef>
                <a:spcPct val="0"/>
              </a:spcBef>
              <a:buFontTx/>
              <a:buNone/>
            </a:pPr>
            <a:endParaRPr lang="en-US" altLang="fr-FR" sz="2200" b="1" dirty="0"/>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rcRect/>
          <a:stretch/>
        </p:blipFill>
        <p:spPr>
          <a:xfrm>
            <a:off x="4498452" y="5962113"/>
            <a:ext cx="2815997" cy="720104"/>
          </a:xfrm>
          <a:prstGeom prst="rect">
            <a:avLst/>
          </a:prstGeom>
          <a:solidFill>
            <a:schemeClr val="bg1"/>
          </a:solidFill>
        </p:spPr>
      </p:pic>
      <p:pic>
        <p:nvPicPr>
          <p:cNvPr id="13" name="Image 12">
            <a:extLst>
              <a:ext uri="{FF2B5EF4-FFF2-40B4-BE49-F238E27FC236}">
                <a16:creationId xmlns:a16="http://schemas.microsoft.com/office/drawing/2014/main" id="{80BB5400-00A0-3067-8F88-D222D6DFCD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8452" y="152972"/>
            <a:ext cx="2321344" cy="1652989"/>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P7270234"/>
          <p:cNvPicPr>
            <a:picLocks noChangeAspect="1" noChangeArrowheads="1"/>
          </p:cNvPicPr>
          <p:nvPr/>
        </p:nvPicPr>
        <p:blipFill>
          <a:blip r:embed="rId2" cstate="print"/>
          <a:srcRect l="36345" t="17024" r="33015" b="42123"/>
          <a:stretch>
            <a:fillRect/>
          </a:stretch>
        </p:blipFill>
        <p:spPr bwMode="auto">
          <a:xfrm>
            <a:off x="2851738" y="1700808"/>
            <a:ext cx="2928937" cy="2928938"/>
          </a:xfrm>
          <a:prstGeom prst="roundRect">
            <a:avLst>
              <a:gd name="adj" fmla="val 8594"/>
            </a:avLst>
          </a:prstGeom>
          <a:solidFill>
            <a:srgbClr val="FFFFFF">
              <a:shade val="85000"/>
            </a:srgbClr>
          </a:solidFill>
          <a:ln>
            <a:noFill/>
          </a:ln>
          <a:effectLst/>
        </p:spPr>
      </p:pic>
      <p:pic>
        <p:nvPicPr>
          <p:cNvPr id="25" name="Picture 6" descr="capte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931" y="2513601"/>
            <a:ext cx="2825598" cy="299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7"/>
          <p:cNvGrpSpPr>
            <a:grpSpLocks/>
          </p:cNvGrpSpPr>
          <p:nvPr/>
        </p:nvGrpSpPr>
        <p:grpSpPr bwMode="auto">
          <a:xfrm>
            <a:off x="646211" y="2434233"/>
            <a:ext cx="3200400" cy="1976438"/>
            <a:chOff x="706" y="1658"/>
            <a:chExt cx="2495" cy="1452"/>
          </a:xfrm>
        </p:grpSpPr>
        <p:pic>
          <p:nvPicPr>
            <p:cNvPr id="27" name="Picture 8" descr="buse d'aspiration"/>
            <p:cNvPicPr>
              <a:picLocks noChangeAspect="1" noChangeArrowheads="1"/>
            </p:cNvPicPr>
            <p:nvPr/>
          </p:nvPicPr>
          <p:blipFill>
            <a:blip r:embed="rId4">
              <a:extLst>
                <a:ext uri="{28A0092B-C50C-407E-A947-70E740481C1C}">
                  <a14:useLocalDpi xmlns:a14="http://schemas.microsoft.com/office/drawing/2010/main" val="0"/>
                </a:ext>
              </a:extLst>
            </a:blip>
            <a:srcRect l="7365" t="8128" r="3519" b="5081"/>
            <a:stretch>
              <a:fillRect/>
            </a:stretch>
          </p:blipFill>
          <p:spPr bwMode="auto">
            <a:xfrm>
              <a:off x="706" y="1658"/>
              <a:ext cx="1089" cy="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9"/>
            <p:cNvSpPr>
              <a:spLocks noChangeShapeType="1"/>
            </p:cNvSpPr>
            <p:nvPr/>
          </p:nvSpPr>
          <p:spPr bwMode="auto">
            <a:xfrm flipH="1" flipV="1">
              <a:off x="1341" y="1749"/>
              <a:ext cx="1860" cy="227"/>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 name="Line 10"/>
            <p:cNvSpPr>
              <a:spLocks noChangeShapeType="1"/>
            </p:cNvSpPr>
            <p:nvPr/>
          </p:nvSpPr>
          <p:spPr bwMode="auto">
            <a:xfrm flipH="1">
              <a:off x="1432" y="2066"/>
              <a:ext cx="1769" cy="817"/>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 name="Titre 3"/>
          <p:cNvSpPr>
            <a:spLocks noGrp="1"/>
          </p:cNvSpPr>
          <p:nvPr>
            <p:ph type="title"/>
          </p:nvPr>
        </p:nvSpPr>
        <p:spPr/>
        <p:txBody>
          <a:bodyPr>
            <a:normAutofit fontScale="90000"/>
          </a:bodyPr>
          <a:lstStyle/>
          <a:p>
            <a:r>
              <a:rPr lang="fr-FR" dirty="0" err="1"/>
              <a:t>Metrology</a:t>
            </a:r>
            <a:r>
              <a:rPr lang="fr-FR" dirty="0"/>
              <a:t> pollens and spores</a:t>
            </a:r>
            <a:br>
              <a:rPr lang="fr-FR" dirty="0"/>
            </a:br>
            <a:endParaRPr lang="fr-FR" dirty="0"/>
          </a:p>
        </p:txBody>
      </p:sp>
      <p:sp>
        <p:nvSpPr>
          <p:cNvPr id="8" name="ZoneTexte 7"/>
          <p:cNvSpPr txBox="1"/>
          <p:nvPr/>
        </p:nvSpPr>
        <p:spPr>
          <a:xfrm>
            <a:off x="6280320" y="3548569"/>
            <a:ext cx="864096" cy="369332"/>
          </a:xfrm>
          <a:prstGeom prst="rect">
            <a:avLst/>
          </a:prstGeom>
          <a:solidFill>
            <a:schemeClr val="bg1"/>
          </a:solidFill>
        </p:spPr>
        <p:txBody>
          <a:bodyPr wrap="square" rtlCol="0">
            <a:spAutoFit/>
          </a:bodyPr>
          <a:lstStyle/>
          <a:p>
            <a:r>
              <a:rPr lang="fr-FR" dirty="0" err="1"/>
              <a:t>Drum</a:t>
            </a:r>
            <a:endParaRPr lang="fr-FR" dirty="0"/>
          </a:p>
        </p:txBody>
      </p:sp>
      <p:sp>
        <p:nvSpPr>
          <p:cNvPr id="33" name="ZoneTexte 32"/>
          <p:cNvSpPr txBox="1"/>
          <p:nvPr/>
        </p:nvSpPr>
        <p:spPr>
          <a:xfrm>
            <a:off x="6092845" y="2434043"/>
            <a:ext cx="864096" cy="369332"/>
          </a:xfrm>
          <a:prstGeom prst="rect">
            <a:avLst/>
          </a:prstGeom>
          <a:solidFill>
            <a:schemeClr val="bg1"/>
          </a:solidFill>
        </p:spPr>
        <p:txBody>
          <a:bodyPr wrap="square" rtlCol="0">
            <a:spAutoFit/>
          </a:bodyPr>
          <a:lstStyle/>
          <a:p>
            <a:r>
              <a:rPr lang="fr-FR" dirty="0" err="1"/>
              <a:t>Clock</a:t>
            </a:r>
            <a:endParaRPr lang="fr-FR" dirty="0"/>
          </a:p>
        </p:txBody>
      </p:sp>
      <p:sp>
        <p:nvSpPr>
          <p:cNvPr id="34" name="ZoneTexte 33"/>
          <p:cNvSpPr txBox="1"/>
          <p:nvPr/>
        </p:nvSpPr>
        <p:spPr>
          <a:xfrm>
            <a:off x="5967315" y="3033672"/>
            <a:ext cx="989626" cy="369332"/>
          </a:xfrm>
          <a:prstGeom prst="rect">
            <a:avLst/>
          </a:prstGeom>
          <a:solidFill>
            <a:schemeClr val="bg1"/>
          </a:solidFill>
        </p:spPr>
        <p:txBody>
          <a:bodyPr wrap="square" rtlCol="0">
            <a:spAutoFit/>
          </a:bodyPr>
          <a:lstStyle/>
          <a:p>
            <a:r>
              <a:rPr lang="fr-FR" dirty="0"/>
              <a:t>Air </a:t>
            </a:r>
            <a:r>
              <a:rPr lang="fr-FR" dirty="0" err="1"/>
              <a:t>inlet</a:t>
            </a:r>
            <a:endParaRPr lang="fr-FR" dirty="0"/>
          </a:p>
        </p:txBody>
      </p:sp>
      <p:sp>
        <p:nvSpPr>
          <p:cNvPr id="36" name="ZoneTexte 35"/>
          <p:cNvSpPr txBox="1"/>
          <p:nvPr/>
        </p:nvSpPr>
        <p:spPr>
          <a:xfrm>
            <a:off x="6092845" y="5301208"/>
            <a:ext cx="1937359" cy="646331"/>
          </a:xfrm>
          <a:prstGeom prst="rect">
            <a:avLst/>
          </a:prstGeom>
          <a:solidFill>
            <a:schemeClr val="bg1"/>
          </a:solidFill>
        </p:spPr>
        <p:txBody>
          <a:bodyPr wrap="square" rtlCol="0">
            <a:spAutoFit/>
          </a:bodyPr>
          <a:lstStyle/>
          <a:p>
            <a:pPr algn="r"/>
            <a:r>
              <a:rPr lang="fr-FR" dirty="0"/>
              <a:t>To the </a:t>
            </a:r>
            <a:r>
              <a:rPr lang="fr-FR" dirty="0" err="1"/>
              <a:t>suction</a:t>
            </a:r>
            <a:r>
              <a:rPr lang="fr-FR" dirty="0"/>
              <a:t> </a:t>
            </a:r>
            <a:r>
              <a:rPr lang="fr-FR" dirty="0" err="1"/>
              <a:t>pump</a:t>
            </a:r>
            <a:endParaRPr lang="fr-FR" dirty="0"/>
          </a:p>
        </p:txBody>
      </p:sp>
    </p:spTree>
    <p:extLst>
      <p:ext uri="{BB962C8B-B14F-4D97-AF65-F5344CB8AC3E}">
        <p14:creationId xmlns:p14="http://schemas.microsoft.com/office/powerpoint/2010/main" val="129881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Phenological</a:t>
            </a:r>
            <a:r>
              <a:rPr lang="fr-FR" dirty="0"/>
              <a:t> network</a:t>
            </a:r>
          </a:p>
        </p:txBody>
      </p:sp>
      <p:pic>
        <p:nvPicPr>
          <p:cNvPr id="6" name="Espace réservé du contenu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08" y="1255479"/>
            <a:ext cx="4484192" cy="4981833"/>
          </a:xfrm>
        </p:spPr>
      </p:pic>
      <p:sp>
        <p:nvSpPr>
          <p:cNvPr id="5" name="Espace réservé du contenu 4"/>
          <p:cNvSpPr>
            <a:spLocks noGrp="1"/>
          </p:cNvSpPr>
          <p:nvPr>
            <p:ph sz="half" idx="2"/>
          </p:nvPr>
        </p:nvSpPr>
        <p:spPr>
          <a:xfrm>
            <a:off x="4853880" y="3112368"/>
            <a:ext cx="4038600" cy="748680"/>
          </a:xfrm>
        </p:spPr>
        <p:txBody>
          <a:bodyPr/>
          <a:lstStyle/>
          <a:p>
            <a:r>
              <a:rPr lang="fr-FR" dirty="0"/>
              <a:t>12 </a:t>
            </a:r>
            <a:r>
              <a:rPr lang="fr-FR" dirty="0" err="1"/>
              <a:t>botanical</a:t>
            </a:r>
            <a:r>
              <a:rPr lang="fr-FR" dirty="0"/>
              <a:t> </a:t>
            </a:r>
            <a:r>
              <a:rPr lang="fr-FR" dirty="0" err="1"/>
              <a:t>gardens</a:t>
            </a:r>
            <a:endParaRPr lang="fr-FR" dirty="0"/>
          </a:p>
        </p:txBody>
      </p:sp>
    </p:spTree>
    <p:extLst>
      <p:ext uri="{BB962C8B-B14F-4D97-AF65-F5344CB8AC3E}">
        <p14:creationId xmlns:p14="http://schemas.microsoft.com/office/powerpoint/2010/main" val="411606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836712"/>
            <a:ext cx="2818656" cy="1162050"/>
          </a:xfrm>
        </p:spPr>
        <p:txBody>
          <a:bodyPr>
            <a:noAutofit/>
          </a:bodyPr>
          <a:lstStyle/>
          <a:p>
            <a:pPr algn="ctr"/>
            <a:r>
              <a:rPr lang="fr-FR" sz="3600" dirty="0" err="1"/>
              <a:t>Phenological</a:t>
            </a:r>
            <a:r>
              <a:rPr lang="fr-FR" sz="3600" dirty="0"/>
              <a:t> report</a:t>
            </a:r>
          </a:p>
        </p:txBody>
      </p:sp>
      <p:pic>
        <p:nvPicPr>
          <p:cNvPr id="5" name="Espace réservé du conten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590" r="31193"/>
          <a:stretch/>
        </p:blipFill>
        <p:spPr>
          <a:xfrm>
            <a:off x="4763884" y="177997"/>
            <a:ext cx="3840563" cy="6131323"/>
          </a:xfrm>
        </p:spPr>
      </p:pic>
      <p:sp>
        <p:nvSpPr>
          <p:cNvPr id="4" name="Espace réservé du texte 3"/>
          <p:cNvSpPr>
            <a:spLocks noGrp="1"/>
          </p:cNvSpPr>
          <p:nvPr>
            <p:ph type="body" sz="half" idx="2"/>
          </p:nvPr>
        </p:nvSpPr>
        <p:spPr>
          <a:xfrm>
            <a:off x="457200" y="2204864"/>
            <a:ext cx="3008313" cy="2353940"/>
          </a:xfrm>
        </p:spPr>
        <p:txBody>
          <a:bodyPr>
            <a:normAutofit/>
          </a:bodyPr>
          <a:lstStyle/>
          <a:p>
            <a:pPr algn="ctr"/>
            <a:r>
              <a:rPr lang="en-US" sz="2400" dirty="0"/>
              <a:t>Botanists fill in every week a questionnaire to give us the state of flowering plant.</a:t>
            </a:r>
            <a:endParaRPr lang="fr-FR" sz="2400" dirty="0"/>
          </a:p>
        </p:txBody>
      </p:sp>
    </p:spTree>
    <p:extLst>
      <p:ext uri="{BB962C8B-B14F-4D97-AF65-F5344CB8AC3E}">
        <p14:creationId xmlns:p14="http://schemas.microsoft.com/office/powerpoint/2010/main" val="255122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0C78EE-D9DF-0437-3D9C-C952DE500A03}"/>
              </a:ext>
            </a:extLst>
          </p:cNvPr>
          <p:cNvSpPr>
            <a:spLocks noGrp="1"/>
          </p:cNvSpPr>
          <p:nvPr>
            <p:ph type="title"/>
          </p:nvPr>
        </p:nvSpPr>
        <p:spPr/>
        <p:txBody>
          <a:bodyPr/>
          <a:lstStyle/>
          <a:p>
            <a:pPr>
              <a:defRPr/>
            </a:pPr>
            <a:r>
              <a:rPr lang="fr-FR" b="1" dirty="0">
                <a:solidFill>
                  <a:srgbClr val="C00000"/>
                </a:solidFill>
                <a:effectLst>
                  <a:outerShdw blurRad="38100" dist="38100" dir="2700000" algn="tl">
                    <a:srgbClr val="000000">
                      <a:alpha val="43137"/>
                    </a:srgbClr>
                  </a:outerShdw>
                </a:effectLst>
              </a:rPr>
              <a:t>Bulletin </a:t>
            </a:r>
            <a:r>
              <a:rPr lang="fr-FR" b="1" dirty="0" err="1">
                <a:solidFill>
                  <a:srgbClr val="C00000"/>
                </a:solidFill>
                <a:effectLst>
                  <a:outerShdw blurRad="38100" dist="38100" dir="2700000" algn="tl">
                    <a:srgbClr val="000000">
                      <a:alpha val="43137"/>
                    </a:srgbClr>
                  </a:outerShdw>
                </a:effectLst>
              </a:rPr>
              <a:t>phénologique</a:t>
            </a:r>
            <a:endParaRPr lang="fr-FR" b="1" dirty="0">
              <a:solidFill>
                <a:srgbClr val="C00000"/>
              </a:solidFill>
              <a:effectLst>
                <a:outerShdw blurRad="38100" dist="38100" dir="2700000" algn="tl">
                  <a:srgbClr val="000000">
                    <a:alpha val="43137"/>
                  </a:srgbClr>
                </a:outerShdw>
              </a:effectLst>
            </a:endParaRPr>
          </a:p>
        </p:txBody>
      </p:sp>
      <p:graphicFrame>
        <p:nvGraphicFramePr>
          <p:cNvPr id="5" name="Espace réservé du contenu 4">
            <a:extLst>
              <a:ext uri="{FF2B5EF4-FFF2-40B4-BE49-F238E27FC236}">
                <a16:creationId xmlns:a16="http://schemas.microsoft.com/office/drawing/2014/main" id="{578876FD-3D44-D7AF-57BB-40E82D77F994}"/>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BDEEA3C-7DBF-495B-52AD-FB636E7AE561}"/>
              </a:ext>
            </a:extLst>
          </p:cNvPr>
          <p:cNvSpPr/>
          <p:nvPr/>
        </p:nvSpPr>
        <p:spPr>
          <a:xfrm>
            <a:off x="827088" y="6308725"/>
            <a:ext cx="504825" cy="288925"/>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fr-FR"/>
          </a:p>
        </p:txBody>
      </p:sp>
      <p:sp>
        <p:nvSpPr>
          <p:cNvPr id="6" name="Rectangle 5">
            <a:extLst>
              <a:ext uri="{FF2B5EF4-FFF2-40B4-BE49-F238E27FC236}">
                <a16:creationId xmlns:a16="http://schemas.microsoft.com/office/drawing/2014/main" id="{CC3F4F0D-AC49-0A87-172C-A7570A780E13}"/>
              </a:ext>
            </a:extLst>
          </p:cNvPr>
          <p:cNvSpPr/>
          <p:nvPr/>
        </p:nvSpPr>
        <p:spPr>
          <a:xfrm>
            <a:off x="3419475" y="6308725"/>
            <a:ext cx="504825" cy="28892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fr-FR"/>
          </a:p>
        </p:txBody>
      </p:sp>
      <p:sp>
        <p:nvSpPr>
          <p:cNvPr id="7" name="Rectangle 6">
            <a:extLst>
              <a:ext uri="{FF2B5EF4-FFF2-40B4-BE49-F238E27FC236}">
                <a16:creationId xmlns:a16="http://schemas.microsoft.com/office/drawing/2014/main" id="{D210EF17-F349-212A-B95B-D520F73871A2}"/>
              </a:ext>
            </a:extLst>
          </p:cNvPr>
          <p:cNvSpPr/>
          <p:nvPr/>
        </p:nvSpPr>
        <p:spPr>
          <a:xfrm>
            <a:off x="6084888" y="6308725"/>
            <a:ext cx="503237" cy="288925"/>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fr-FR"/>
          </a:p>
        </p:txBody>
      </p:sp>
      <p:sp>
        <p:nvSpPr>
          <p:cNvPr id="80903" name="ZoneTexte 2">
            <a:extLst>
              <a:ext uri="{FF2B5EF4-FFF2-40B4-BE49-F238E27FC236}">
                <a16:creationId xmlns:a16="http://schemas.microsoft.com/office/drawing/2014/main" id="{F9E68FD9-7095-D938-4752-011BC45D9AEF}"/>
              </a:ext>
            </a:extLst>
          </p:cNvPr>
          <p:cNvSpPr txBox="1">
            <a:spLocks noChangeArrowheads="1"/>
          </p:cNvSpPr>
          <p:nvPr/>
        </p:nvSpPr>
        <p:spPr bwMode="auto">
          <a:xfrm>
            <a:off x="1349375" y="6272213"/>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dirty="0"/>
              <a:t>Floraison aulne</a:t>
            </a:r>
          </a:p>
        </p:txBody>
      </p:sp>
      <p:sp>
        <p:nvSpPr>
          <p:cNvPr id="80904" name="ZoneTexte 7">
            <a:extLst>
              <a:ext uri="{FF2B5EF4-FFF2-40B4-BE49-F238E27FC236}">
                <a16:creationId xmlns:a16="http://schemas.microsoft.com/office/drawing/2014/main" id="{9220F445-AD77-DCAB-7C1A-0FDB0A85FFCB}"/>
              </a:ext>
            </a:extLst>
          </p:cNvPr>
          <p:cNvSpPr txBox="1">
            <a:spLocks noChangeArrowheads="1"/>
          </p:cNvSpPr>
          <p:nvPr/>
        </p:nvSpPr>
        <p:spPr bwMode="auto">
          <a:xfrm>
            <a:off x="3962400" y="6272213"/>
            <a:ext cx="201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a:t>Floraison bouleau</a:t>
            </a:r>
          </a:p>
        </p:txBody>
      </p:sp>
      <p:sp>
        <p:nvSpPr>
          <p:cNvPr id="80905" name="ZoneTexte 8">
            <a:extLst>
              <a:ext uri="{FF2B5EF4-FFF2-40B4-BE49-F238E27FC236}">
                <a16:creationId xmlns:a16="http://schemas.microsoft.com/office/drawing/2014/main" id="{A01E9881-4D1F-5869-674C-960C7B6B53F9}"/>
              </a:ext>
            </a:extLst>
          </p:cNvPr>
          <p:cNvSpPr txBox="1">
            <a:spLocks noChangeArrowheads="1"/>
          </p:cNvSpPr>
          <p:nvPr/>
        </p:nvSpPr>
        <p:spPr bwMode="auto">
          <a:xfrm>
            <a:off x="6626225" y="6272213"/>
            <a:ext cx="227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a:t>Floraison graminées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3"/>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bwMode="auto">
          <a:xfrm>
            <a:off x="3347864" y="380084"/>
            <a:ext cx="5616624" cy="5857228"/>
          </a:xfrm>
          <a:prstGeom prst="rect">
            <a:avLst/>
          </a:prstGeom>
          <a:ln>
            <a:noFill/>
          </a:ln>
          <a:extLst>
            <a:ext uri="{53640926-AAD7-44D8-BBD7-CCE9431645EC}">
              <a14:shadowObscured xmlns:a14="http://schemas.microsoft.com/office/drawing/2010/main"/>
            </a:ext>
          </a:extLst>
        </p:spPr>
      </p:pic>
      <p:sp>
        <p:nvSpPr>
          <p:cNvPr id="2" name="Titre 1"/>
          <p:cNvSpPr>
            <a:spLocks noGrp="1"/>
          </p:cNvSpPr>
          <p:nvPr>
            <p:ph type="title"/>
          </p:nvPr>
        </p:nvSpPr>
        <p:spPr>
          <a:xfrm>
            <a:off x="25152" y="44624"/>
            <a:ext cx="6419056" cy="1143000"/>
          </a:xfrm>
        </p:spPr>
        <p:txBody>
          <a:bodyPr/>
          <a:lstStyle/>
          <a:p>
            <a:r>
              <a:rPr lang="fr-FR" dirty="0"/>
              <a:t>Clinical network</a:t>
            </a:r>
          </a:p>
        </p:txBody>
      </p:sp>
      <p:sp>
        <p:nvSpPr>
          <p:cNvPr id="4" name="Espace réservé du contenu 3"/>
          <p:cNvSpPr>
            <a:spLocks noGrp="1"/>
          </p:cNvSpPr>
          <p:nvPr>
            <p:ph sz="half" idx="1"/>
          </p:nvPr>
        </p:nvSpPr>
        <p:spPr>
          <a:xfrm>
            <a:off x="457200" y="1600200"/>
            <a:ext cx="2674640" cy="4525963"/>
          </a:xfrm>
        </p:spPr>
        <p:txBody>
          <a:bodyPr/>
          <a:lstStyle/>
          <a:p>
            <a:r>
              <a:rPr lang="en-US" dirty="0"/>
              <a:t>the network includes about 100 referring doctors</a:t>
            </a:r>
            <a:endParaRPr lang="fr-FR" dirty="0"/>
          </a:p>
        </p:txBody>
      </p:sp>
    </p:spTree>
    <p:extLst>
      <p:ext uri="{BB962C8B-B14F-4D97-AF65-F5344CB8AC3E}">
        <p14:creationId xmlns:p14="http://schemas.microsoft.com/office/powerpoint/2010/main" val="147258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36301"/>
            <a:ext cx="8229600" cy="1143000"/>
          </a:xfrm>
        </p:spPr>
        <p:txBody>
          <a:bodyPr/>
          <a:lstStyle/>
          <a:p>
            <a:r>
              <a:rPr lang="fr-FR" dirty="0"/>
              <a:t>Clinical report</a:t>
            </a:r>
          </a:p>
        </p:txBody>
      </p:sp>
      <p:sp>
        <p:nvSpPr>
          <p:cNvPr id="7" name="Espace réservé du contenu 6"/>
          <p:cNvSpPr>
            <a:spLocks noGrp="1"/>
          </p:cNvSpPr>
          <p:nvPr>
            <p:ph sz="half" idx="1"/>
          </p:nvPr>
        </p:nvSpPr>
        <p:spPr>
          <a:xfrm>
            <a:off x="5934000" y="2752791"/>
            <a:ext cx="3174504" cy="2116369"/>
          </a:xfrm>
        </p:spPr>
        <p:txBody>
          <a:bodyPr/>
          <a:lstStyle/>
          <a:p>
            <a:pPr marL="0" indent="0" algn="ctr">
              <a:buNone/>
            </a:pPr>
            <a:r>
              <a:rPr lang="fr-FR" dirty="0" err="1"/>
              <a:t>Each</a:t>
            </a:r>
            <a:r>
              <a:rPr lang="fr-FR" dirty="0"/>
              <a:t> </a:t>
            </a:r>
            <a:r>
              <a:rPr lang="fr-FR" dirty="0" err="1"/>
              <a:t>week</a:t>
            </a:r>
            <a:r>
              <a:rPr lang="fr-FR" dirty="0"/>
              <a:t>, </a:t>
            </a:r>
            <a:r>
              <a:rPr lang="fr-FR" dirty="0" err="1"/>
              <a:t>doctors</a:t>
            </a:r>
            <a:r>
              <a:rPr lang="fr-FR" dirty="0"/>
              <a:t> </a:t>
            </a:r>
            <a:r>
              <a:rPr lang="fr-FR" dirty="0" err="1"/>
              <a:t>inform</a:t>
            </a:r>
            <a:r>
              <a:rPr lang="fr-FR" dirty="0"/>
              <a:t> us about </a:t>
            </a:r>
            <a:r>
              <a:rPr lang="fr-FR" dirty="0" err="1"/>
              <a:t>clinical</a:t>
            </a:r>
            <a:r>
              <a:rPr lang="fr-FR" dirty="0"/>
              <a:t> </a:t>
            </a:r>
            <a:r>
              <a:rPr lang="fr-FR" dirty="0" err="1"/>
              <a:t>symptoms</a:t>
            </a:r>
            <a:r>
              <a:rPr lang="fr-FR" dirty="0"/>
              <a:t> and </a:t>
            </a:r>
            <a:r>
              <a:rPr lang="fr-FR" dirty="0" err="1"/>
              <a:t>their</a:t>
            </a:r>
            <a:r>
              <a:rPr lang="fr-FR" dirty="0"/>
              <a:t> </a:t>
            </a:r>
            <a:r>
              <a:rPr lang="fr-FR" dirty="0" err="1"/>
              <a:t>severity</a:t>
            </a:r>
            <a:r>
              <a:rPr lang="fr-FR" dirty="0"/>
              <a:t>.</a:t>
            </a:r>
          </a:p>
        </p:txBody>
      </p:sp>
      <p:pic>
        <p:nvPicPr>
          <p:cNvPr id="8" name="Image 2">
            <a:extLst>
              <a:ext uri="{FF2B5EF4-FFF2-40B4-BE49-F238E27FC236}">
                <a16:creationId xmlns:a16="http://schemas.microsoft.com/office/drawing/2014/main" id="{A30EEC37-48B4-48E8-A796-5AD2942B9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5740188" cy="36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a:extLst>
              <a:ext uri="{FF2B5EF4-FFF2-40B4-BE49-F238E27FC236}">
                <a16:creationId xmlns:a16="http://schemas.microsoft.com/office/drawing/2014/main" id="{0BEBFC97-81F1-4F4E-97FA-2E9A4C4E45CE}"/>
              </a:ext>
            </a:extLst>
          </p:cNvPr>
          <p:cNvSpPr/>
          <p:nvPr/>
        </p:nvSpPr>
        <p:spPr>
          <a:xfrm>
            <a:off x="4146986" y="3789040"/>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2CBCBFA-5DD3-40B5-BBC0-31D35C386EE3}"/>
              </a:ext>
            </a:extLst>
          </p:cNvPr>
          <p:cNvSpPr/>
          <p:nvPr/>
        </p:nvSpPr>
        <p:spPr>
          <a:xfrm>
            <a:off x="5292080" y="4077072"/>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8347227-FC11-486F-9C24-FC3A239B3AA7}"/>
              </a:ext>
            </a:extLst>
          </p:cNvPr>
          <p:cNvSpPr/>
          <p:nvPr/>
        </p:nvSpPr>
        <p:spPr>
          <a:xfrm>
            <a:off x="4146986" y="4321232"/>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368635BB-EF4D-4F99-80ED-29224D44A8D4}"/>
              </a:ext>
            </a:extLst>
          </p:cNvPr>
          <p:cNvSpPr/>
          <p:nvPr/>
        </p:nvSpPr>
        <p:spPr>
          <a:xfrm>
            <a:off x="2908782" y="4610932"/>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98DE50A-8367-4FA0-A229-492E7AD3EBFF}"/>
              </a:ext>
            </a:extLst>
          </p:cNvPr>
          <p:cNvSpPr/>
          <p:nvPr/>
        </p:nvSpPr>
        <p:spPr>
          <a:xfrm>
            <a:off x="2908782" y="4916368"/>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00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E6998-55B0-DCB0-EDB7-6C073ADAA125}"/>
              </a:ext>
            </a:extLst>
          </p:cNvPr>
          <p:cNvSpPr>
            <a:spLocks noGrp="1"/>
          </p:cNvSpPr>
          <p:nvPr>
            <p:ph type="title"/>
          </p:nvPr>
        </p:nvSpPr>
        <p:spPr/>
        <p:txBody>
          <a:bodyPr>
            <a:normAutofit/>
          </a:bodyPr>
          <a:lstStyle/>
          <a:p>
            <a:pPr>
              <a:defRPr/>
            </a:pPr>
            <a:r>
              <a:rPr lang="fr-FR" b="1" dirty="0">
                <a:solidFill>
                  <a:srgbClr val="CC0000"/>
                </a:solidFill>
                <a:effectLst>
                  <a:outerShdw blurRad="38100" dist="38100" dir="2700000" algn="tl">
                    <a:srgbClr val="000000">
                      <a:alpha val="43137"/>
                    </a:srgbClr>
                  </a:outerShdw>
                </a:effectLst>
              </a:rPr>
              <a:t>Pollen and </a:t>
            </a:r>
            <a:r>
              <a:rPr lang="fr-FR" b="1" dirty="0" err="1">
                <a:solidFill>
                  <a:srgbClr val="CC0000"/>
                </a:solidFill>
                <a:effectLst>
                  <a:outerShdw blurRad="38100" dist="38100" dir="2700000" algn="tl">
                    <a:srgbClr val="000000">
                      <a:alpha val="43137"/>
                    </a:srgbClr>
                  </a:outerShdw>
                </a:effectLst>
              </a:rPr>
              <a:t>clinical</a:t>
            </a:r>
            <a:r>
              <a:rPr lang="fr-FR" b="1" dirty="0">
                <a:solidFill>
                  <a:srgbClr val="CC0000"/>
                </a:solidFill>
                <a:effectLst>
                  <a:outerShdw blurRad="38100" dist="38100" dir="2700000" algn="tl">
                    <a:srgbClr val="000000">
                      <a:alpha val="43137"/>
                    </a:srgbClr>
                  </a:outerShdw>
                </a:effectLst>
              </a:rPr>
              <a:t> index Lyon</a:t>
            </a:r>
          </a:p>
        </p:txBody>
      </p:sp>
      <p:graphicFrame>
        <p:nvGraphicFramePr>
          <p:cNvPr id="4" name="Espace réservé du contenu 3">
            <a:extLst>
              <a:ext uri="{FF2B5EF4-FFF2-40B4-BE49-F238E27FC236}">
                <a16:creationId xmlns:a16="http://schemas.microsoft.com/office/drawing/2014/main" id="{7FDA775F-FCE6-A9E3-B796-B446DF883239}"/>
              </a:ext>
            </a:extLst>
          </p:cNvPr>
          <p:cNvGraphicFramePr>
            <a:graphicFrameLocks noGrp="1"/>
          </p:cNvGraphicFramePr>
          <p:nvPr>
            <p:ph idx="1"/>
            <p:extLst>
              <p:ext uri="{D42A27DB-BD31-4B8C-83A1-F6EECF244321}">
                <p14:modId xmlns:p14="http://schemas.microsoft.com/office/powerpoint/2010/main" val="544676531"/>
              </p:ext>
            </p:extLst>
          </p:nvPr>
        </p:nvGraphicFramePr>
        <p:xfrm>
          <a:off x="457200" y="1600200"/>
          <a:ext cx="8432694" cy="499715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à coins arrondis 4">
            <a:extLst>
              <a:ext uri="{FF2B5EF4-FFF2-40B4-BE49-F238E27FC236}">
                <a16:creationId xmlns:a16="http://schemas.microsoft.com/office/drawing/2014/main" id="{DCAA2246-574D-2850-920C-E0C9F536B084}"/>
              </a:ext>
            </a:extLst>
          </p:cNvPr>
          <p:cNvSpPr/>
          <p:nvPr/>
        </p:nvSpPr>
        <p:spPr>
          <a:xfrm>
            <a:off x="1835150" y="2060575"/>
            <a:ext cx="2160588" cy="3816350"/>
          </a:xfrm>
          <a:prstGeom prst="round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à coins arrondis 5">
            <a:extLst>
              <a:ext uri="{FF2B5EF4-FFF2-40B4-BE49-F238E27FC236}">
                <a16:creationId xmlns:a16="http://schemas.microsoft.com/office/drawing/2014/main" id="{72B12F15-8C15-6BAC-0D70-4E7CD907357E}"/>
              </a:ext>
            </a:extLst>
          </p:cNvPr>
          <p:cNvSpPr/>
          <p:nvPr/>
        </p:nvSpPr>
        <p:spPr>
          <a:xfrm>
            <a:off x="3995738" y="2060575"/>
            <a:ext cx="2376462" cy="3816350"/>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à coins arrondis 6">
            <a:extLst>
              <a:ext uri="{FF2B5EF4-FFF2-40B4-BE49-F238E27FC236}">
                <a16:creationId xmlns:a16="http://schemas.microsoft.com/office/drawing/2014/main" id="{4CA22B64-2BB4-9C7A-F551-7D1825E9EE06}"/>
              </a:ext>
            </a:extLst>
          </p:cNvPr>
          <p:cNvSpPr/>
          <p:nvPr/>
        </p:nvSpPr>
        <p:spPr>
          <a:xfrm>
            <a:off x="6372200" y="2060575"/>
            <a:ext cx="1641500" cy="3816350"/>
          </a:xfrm>
          <a:prstGeom prst="round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à coins arrondis 7">
            <a:extLst>
              <a:ext uri="{FF2B5EF4-FFF2-40B4-BE49-F238E27FC236}">
                <a16:creationId xmlns:a16="http://schemas.microsoft.com/office/drawing/2014/main" id="{161A12BF-C167-E5D1-0D4E-D2D80F405C00}"/>
              </a:ext>
            </a:extLst>
          </p:cNvPr>
          <p:cNvSpPr/>
          <p:nvPr/>
        </p:nvSpPr>
        <p:spPr>
          <a:xfrm>
            <a:off x="2773065" y="1722458"/>
            <a:ext cx="431800" cy="246836"/>
          </a:xfrm>
          <a:prstGeom prst="round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048" name="ZoneTexte 8">
            <a:extLst>
              <a:ext uri="{FF2B5EF4-FFF2-40B4-BE49-F238E27FC236}">
                <a16:creationId xmlns:a16="http://schemas.microsoft.com/office/drawing/2014/main" id="{4AB68958-47D8-640B-884D-872E3285ECC3}"/>
              </a:ext>
            </a:extLst>
          </p:cNvPr>
          <p:cNvSpPr txBox="1">
            <a:spLocks noChangeArrowheads="1"/>
          </p:cNvSpPr>
          <p:nvPr/>
        </p:nvSpPr>
        <p:spPr bwMode="auto">
          <a:xfrm>
            <a:off x="3131840" y="1692295"/>
            <a:ext cx="10145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err="1"/>
              <a:t>Tree</a:t>
            </a:r>
            <a:r>
              <a:rPr lang="fr-FR" altLang="fr-FR" sz="1200" b="1" dirty="0"/>
              <a:t> </a:t>
            </a:r>
            <a:r>
              <a:rPr lang="fr-FR" altLang="fr-FR" sz="1200" b="1" dirty="0" err="1"/>
              <a:t>period</a:t>
            </a:r>
            <a:endParaRPr lang="fr-FR" altLang="fr-FR" sz="1200" b="1" dirty="0"/>
          </a:p>
        </p:txBody>
      </p:sp>
      <p:sp>
        <p:nvSpPr>
          <p:cNvPr id="10" name="Rectangle à coins arrondis 9">
            <a:extLst>
              <a:ext uri="{FF2B5EF4-FFF2-40B4-BE49-F238E27FC236}">
                <a16:creationId xmlns:a16="http://schemas.microsoft.com/office/drawing/2014/main" id="{81CD9532-5359-2E4B-FEBD-F6681A97594C}"/>
              </a:ext>
            </a:extLst>
          </p:cNvPr>
          <p:cNvSpPr/>
          <p:nvPr/>
        </p:nvSpPr>
        <p:spPr>
          <a:xfrm>
            <a:off x="4500265" y="1722458"/>
            <a:ext cx="431800" cy="246836"/>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050" name="ZoneTexte 10">
            <a:extLst>
              <a:ext uri="{FF2B5EF4-FFF2-40B4-BE49-F238E27FC236}">
                <a16:creationId xmlns:a16="http://schemas.microsoft.com/office/drawing/2014/main" id="{AA481BF2-9CC5-D9CA-3275-C35C7B57FA40}"/>
              </a:ext>
            </a:extLst>
          </p:cNvPr>
          <p:cNvSpPr txBox="1">
            <a:spLocks noChangeArrowheads="1"/>
          </p:cNvSpPr>
          <p:nvPr/>
        </p:nvSpPr>
        <p:spPr bwMode="auto">
          <a:xfrm>
            <a:off x="4854278" y="1692295"/>
            <a:ext cx="130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a:t>Grasses </a:t>
            </a:r>
            <a:r>
              <a:rPr lang="fr-FR" altLang="fr-FR" sz="1200" b="1" dirty="0" err="1"/>
              <a:t>period</a:t>
            </a:r>
            <a:endParaRPr lang="fr-FR" altLang="fr-FR" sz="1200" b="1" dirty="0"/>
          </a:p>
        </p:txBody>
      </p:sp>
      <p:sp>
        <p:nvSpPr>
          <p:cNvPr id="12" name="Rectangle à coins arrondis 11">
            <a:extLst>
              <a:ext uri="{FF2B5EF4-FFF2-40B4-BE49-F238E27FC236}">
                <a16:creationId xmlns:a16="http://schemas.microsoft.com/office/drawing/2014/main" id="{7C35F7E7-3ED7-0EB8-F858-5691C480CF7D}"/>
              </a:ext>
            </a:extLst>
          </p:cNvPr>
          <p:cNvSpPr/>
          <p:nvPr/>
        </p:nvSpPr>
        <p:spPr>
          <a:xfrm>
            <a:off x="6464003" y="1722458"/>
            <a:ext cx="431800" cy="246836"/>
          </a:xfrm>
          <a:prstGeom prst="round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052" name="ZoneTexte 12">
            <a:extLst>
              <a:ext uri="{FF2B5EF4-FFF2-40B4-BE49-F238E27FC236}">
                <a16:creationId xmlns:a16="http://schemas.microsoft.com/office/drawing/2014/main" id="{EE6571F6-F522-BE27-7273-1E57A7DCA49A}"/>
              </a:ext>
            </a:extLst>
          </p:cNvPr>
          <p:cNvSpPr txBox="1">
            <a:spLocks noChangeArrowheads="1"/>
          </p:cNvSpPr>
          <p:nvPr/>
        </p:nvSpPr>
        <p:spPr bwMode="auto">
          <a:xfrm>
            <a:off x="6818015" y="1692295"/>
            <a:ext cx="13740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err="1"/>
              <a:t>Ragweed</a:t>
            </a:r>
            <a:r>
              <a:rPr lang="fr-FR" altLang="fr-FR" sz="1200" b="1" dirty="0"/>
              <a:t> </a:t>
            </a:r>
            <a:r>
              <a:rPr lang="fr-FR" altLang="fr-FR" sz="1200" b="1" dirty="0" err="1"/>
              <a:t>period</a:t>
            </a:r>
            <a:endParaRPr lang="fr-FR" altLang="fr-FR" sz="1200" b="1" dirty="0"/>
          </a:p>
        </p:txBody>
      </p:sp>
      <p:pic>
        <p:nvPicPr>
          <p:cNvPr id="87053" name="Image 21">
            <a:extLst>
              <a:ext uri="{FF2B5EF4-FFF2-40B4-BE49-F238E27FC236}">
                <a16:creationId xmlns:a16="http://schemas.microsoft.com/office/drawing/2014/main" id="{0D9B1CB6-09F8-1BC8-3F49-23BBC6E382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02375"/>
            <a:ext cx="21034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5F431-749F-F851-DE82-E41F956BBC60}"/>
              </a:ext>
            </a:extLst>
          </p:cNvPr>
          <p:cNvSpPr>
            <a:spLocks noGrp="1"/>
          </p:cNvSpPr>
          <p:nvPr>
            <p:ph type="title"/>
          </p:nvPr>
        </p:nvSpPr>
        <p:spPr>
          <a:xfrm>
            <a:off x="468313" y="115888"/>
            <a:ext cx="8229600" cy="1143000"/>
          </a:xfrm>
        </p:spPr>
        <p:txBody>
          <a:bodyPr/>
          <a:lstStyle/>
          <a:p>
            <a:pPr>
              <a:defRPr/>
            </a:pPr>
            <a:r>
              <a:rPr lang="fr-FR" b="1" dirty="0">
                <a:solidFill>
                  <a:srgbClr val="CC0000"/>
                </a:solidFill>
                <a:effectLst>
                  <a:outerShdw blurRad="38100" dist="38100" dir="2700000" algn="tl">
                    <a:srgbClr val="000000">
                      <a:alpha val="43137"/>
                    </a:srgbClr>
                  </a:outerShdw>
                </a:effectLst>
              </a:rPr>
              <a:t>Evolution </a:t>
            </a:r>
            <a:r>
              <a:rPr lang="fr-FR" b="1" dirty="0" err="1">
                <a:solidFill>
                  <a:srgbClr val="CC0000"/>
                </a:solidFill>
                <a:effectLst>
                  <a:outerShdw blurRad="38100" dist="38100" dir="2700000" algn="tl">
                    <a:srgbClr val="000000">
                      <a:alpha val="43137"/>
                    </a:srgbClr>
                  </a:outerShdw>
                </a:effectLst>
              </a:rPr>
              <a:t>clinical</a:t>
            </a:r>
            <a:r>
              <a:rPr lang="fr-FR" b="1" dirty="0">
                <a:solidFill>
                  <a:srgbClr val="CC0000"/>
                </a:solidFill>
                <a:effectLst>
                  <a:outerShdw blurRad="38100" dist="38100" dir="2700000" algn="tl">
                    <a:srgbClr val="000000">
                      <a:alpha val="43137"/>
                    </a:srgbClr>
                  </a:outerShdw>
                </a:effectLst>
              </a:rPr>
              <a:t> index France 2019-2020-2021</a:t>
            </a:r>
          </a:p>
        </p:txBody>
      </p:sp>
      <p:pic>
        <p:nvPicPr>
          <p:cNvPr id="88067" name="Image 3">
            <a:extLst>
              <a:ext uri="{FF2B5EF4-FFF2-40B4-BE49-F238E27FC236}">
                <a16:creationId xmlns:a16="http://schemas.microsoft.com/office/drawing/2014/main" id="{F536E187-BB3D-D26F-B238-6FEE638DE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75" t="26898" r="11414" b="12183"/>
          <a:stretch/>
        </p:blipFill>
        <p:spPr bwMode="auto">
          <a:xfrm>
            <a:off x="179387" y="1484784"/>
            <a:ext cx="8785225" cy="52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A9853217-D561-5920-22C3-606816CACF4E}"/>
              </a:ext>
            </a:extLst>
          </p:cNvPr>
          <p:cNvSpPr txBox="1"/>
          <p:nvPr/>
        </p:nvSpPr>
        <p:spPr>
          <a:xfrm>
            <a:off x="323528" y="1499371"/>
            <a:ext cx="1440160" cy="369332"/>
          </a:xfrm>
          <a:prstGeom prst="rect">
            <a:avLst/>
          </a:prstGeom>
          <a:solidFill>
            <a:schemeClr val="bg1"/>
          </a:solidFill>
          <a:ln>
            <a:solidFill>
              <a:schemeClr val="bg1"/>
            </a:solidFill>
          </a:ln>
        </p:spPr>
        <p:txBody>
          <a:bodyPr wrap="square" rtlCol="0">
            <a:spAutoFit/>
          </a:bodyPr>
          <a:lstStyle/>
          <a:p>
            <a:r>
              <a:rPr lang="fr-FR" dirty="0"/>
              <a:t>Clinical index</a:t>
            </a:r>
          </a:p>
        </p:txBody>
      </p:sp>
      <p:sp>
        <p:nvSpPr>
          <p:cNvPr id="5" name="ZoneTexte 4">
            <a:extLst>
              <a:ext uri="{FF2B5EF4-FFF2-40B4-BE49-F238E27FC236}">
                <a16:creationId xmlns:a16="http://schemas.microsoft.com/office/drawing/2014/main" id="{545B8CA2-298D-9D63-B52C-6CFC69CF6EA8}"/>
              </a:ext>
            </a:extLst>
          </p:cNvPr>
          <p:cNvSpPr txBox="1"/>
          <p:nvPr/>
        </p:nvSpPr>
        <p:spPr>
          <a:xfrm>
            <a:off x="4067944" y="5589240"/>
            <a:ext cx="1152128" cy="369332"/>
          </a:xfrm>
          <a:prstGeom prst="rect">
            <a:avLst/>
          </a:prstGeom>
          <a:solidFill>
            <a:schemeClr val="bg1"/>
          </a:solidFill>
          <a:ln>
            <a:solidFill>
              <a:schemeClr val="bg1"/>
            </a:solidFill>
          </a:ln>
        </p:spPr>
        <p:txBody>
          <a:bodyPr wrap="square" rtlCol="0">
            <a:spAutoFit/>
          </a:bodyPr>
          <a:lstStyle/>
          <a:p>
            <a:r>
              <a:rPr lang="fr-FR" dirty="0"/>
              <a:t>N° </a:t>
            </a:r>
            <a:r>
              <a:rPr lang="fr-FR" dirty="0" err="1"/>
              <a:t>week</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156" y="114044"/>
            <a:ext cx="7692527" cy="716804"/>
          </a:xfrm>
        </p:spPr>
        <p:txBody>
          <a:bodyPr>
            <a:normAutofit fontScale="90000"/>
          </a:bodyPr>
          <a:lstStyle/>
          <a:p>
            <a:pPr>
              <a:defRPr/>
            </a:pPr>
            <a:r>
              <a:rPr lang="fr-FR" sz="4000" b="1" dirty="0">
                <a:solidFill>
                  <a:schemeClr val="accent2"/>
                </a:solidFill>
              </a:rPr>
              <a:t>Information in France – </a:t>
            </a:r>
            <a:r>
              <a:rPr lang="fr-FR" sz="4000" b="1" dirty="0" err="1">
                <a:solidFill>
                  <a:schemeClr val="accent2"/>
                </a:solidFill>
              </a:rPr>
              <a:t>website</a:t>
            </a:r>
            <a:r>
              <a:rPr lang="fr-FR" sz="4000" b="1" dirty="0">
                <a:solidFill>
                  <a:schemeClr val="accent2"/>
                </a:solidFill>
              </a:rPr>
              <a:t>, Apps…</a:t>
            </a:r>
          </a:p>
        </p:txBody>
      </p:sp>
      <p:pic>
        <p:nvPicPr>
          <p:cNvPr id="98313" name="Picture 2" descr="http://www.pollens.fr/alerte-pollens/img/alerte_poll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75899"/>
            <a:ext cx="324008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9" descr="X:\3-Axe3\333_Programme_Pollens\2013_CartoPlante_PlateformeSign\Communication\Pack_Com\Stuff\iphone_app_SA-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46656"/>
            <a:ext cx="1816303" cy="19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217" y="3983778"/>
            <a:ext cx="1285852" cy="2282388"/>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009" y="1287294"/>
            <a:ext cx="1261993" cy="2240038"/>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613" y="3983778"/>
            <a:ext cx="1291567" cy="2292532"/>
          </a:xfrm>
          <a:prstGeom prst="rect">
            <a:avLst/>
          </a:prstGeom>
        </p:spPr>
      </p:pic>
      <p:pic>
        <p:nvPicPr>
          <p:cNvPr id="8" name="Image 7">
            <a:extLst>
              <a:ext uri="{FF2B5EF4-FFF2-40B4-BE49-F238E27FC236}">
                <a16:creationId xmlns:a16="http://schemas.microsoft.com/office/drawing/2014/main" id="{7B3DDE32-FD67-4184-B0ED-4A6D8DFDB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7017" y="3826767"/>
            <a:ext cx="981908" cy="2282400"/>
          </a:xfrm>
          <a:prstGeom prst="rect">
            <a:avLst/>
          </a:prstGeom>
        </p:spPr>
      </p:pic>
      <p:pic>
        <p:nvPicPr>
          <p:cNvPr id="9" name="Image 3">
            <a:extLst>
              <a:ext uri="{FF2B5EF4-FFF2-40B4-BE49-F238E27FC236}">
                <a16:creationId xmlns:a16="http://schemas.microsoft.com/office/drawing/2014/main" id="{F8843F5B-D9CF-C91C-CEEE-54631B8C088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3596840"/>
            <a:ext cx="2671334" cy="274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E4F1C66B-32BD-08BE-A1D2-C022FCFD9763}"/>
              </a:ext>
            </a:extLst>
          </p:cNvPr>
          <p:cNvSpPr txBox="1"/>
          <p:nvPr/>
        </p:nvSpPr>
        <p:spPr>
          <a:xfrm>
            <a:off x="3037155" y="6224748"/>
            <a:ext cx="2978531" cy="954107"/>
          </a:xfrm>
          <a:prstGeom prst="rect">
            <a:avLst/>
          </a:prstGeom>
          <a:noFill/>
        </p:spPr>
        <p:txBody>
          <a:bodyPr wrap="square" rtlCol="0">
            <a:spAutoFit/>
          </a:bodyPr>
          <a:lstStyle/>
          <a:p>
            <a:r>
              <a:rPr lang="fr-FR" sz="2800" dirty="0">
                <a:hlinkClick r:id="rId9"/>
              </a:rPr>
              <a:t>www.pollens.fr</a:t>
            </a:r>
            <a:endParaRPr lang="fr-FR" sz="2800" dirty="0"/>
          </a:p>
          <a:p>
            <a:endParaRPr lang="fr-FR" sz="2800" dirty="0"/>
          </a:p>
        </p:txBody>
      </p:sp>
    </p:spTree>
    <p:extLst>
      <p:ext uri="{BB962C8B-B14F-4D97-AF65-F5344CB8AC3E}">
        <p14:creationId xmlns:p14="http://schemas.microsoft.com/office/powerpoint/2010/main" val="3356390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Espace réservé du numéro de diapositive 3">
            <a:extLst>
              <a:ext uri="{FF2B5EF4-FFF2-40B4-BE49-F238E27FC236}">
                <a16:creationId xmlns:a16="http://schemas.microsoft.com/office/drawing/2014/main" id="{548920B5-29D2-DC6C-BC96-9CBCB400B9D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A496D7-2D07-4A07-B713-B611819A0250}" type="slidenum">
              <a:rPr lang="fr-FR" altLang="fr-FR" sz="1400" smtClean="0"/>
              <a:pPr>
                <a:spcBef>
                  <a:spcPct val="0"/>
                </a:spcBef>
                <a:buFontTx/>
                <a:buNone/>
              </a:pPr>
              <a:t>19</a:t>
            </a:fld>
            <a:endParaRPr lang="fr-FR" altLang="fr-FR" sz="1400"/>
          </a:p>
        </p:txBody>
      </p:sp>
      <p:pic>
        <p:nvPicPr>
          <p:cNvPr id="136196" name="Image 5">
            <a:extLst>
              <a:ext uri="{FF2B5EF4-FFF2-40B4-BE49-F238E27FC236}">
                <a16:creationId xmlns:a16="http://schemas.microsoft.com/office/drawing/2014/main" id="{15ECF344-AA3B-C7CA-DAAF-AD0C18FC9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13" t="13583" r="33463" b="26189"/>
          <a:stretch>
            <a:fillRect/>
          </a:stretch>
        </p:blipFill>
        <p:spPr bwMode="auto">
          <a:xfrm>
            <a:off x="7938" y="1017846"/>
            <a:ext cx="49244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6" descr="Peut être une image de carte et texte qui dit ’Prévision Pollinique du 16/05/2022 GRAMINEES Niveau nul Niveau faible Niveau moyen Niveau élevé RNSA RNSA’">
            <a:extLst>
              <a:ext uri="{FF2B5EF4-FFF2-40B4-BE49-F238E27FC236}">
                <a16:creationId xmlns:a16="http://schemas.microsoft.com/office/drawing/2014/main" id="{9D975B3A-1297-A0F3-AA9E-1AE5F878A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63" y="1814771"/>
            <a:ext cx="413543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a:extLst>
              <a:ext uri="{FF2B5EF4-FFF2-40B4-BE49-F238E27FC236}">
                <a16:creationId xmlns:a16="http://schemas.microsoft.com/office/drawing/2014/main" id="{E349BD0A-7AC1-6C9C-9E69-348DA943082C}"/>
              </a:ext>
            </a:extLst>
          </p:cNvPr>
          <p:cNvSpPr txBox="1">
            <a:spLocks/>
          </p:cNvSpPr>
          <p:nvPr/>
        </p:nvSpPr>
        <p:spPr bwMode="auto">
          <a:xfrm>
            <a:off x="725736" y="273796"/>
            <a:ext cx="7692527" cy="71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r-FR" sz="4000" b="1" dirty="0">
                <a:solidFill>
                  <a:schemeClr val="accent2"/>
                </a:solidFill>
              </a:rPr>
              <a:t>Information in France – Social networks</a:t>
            </a:r>
          </a:p>
        </p:txBody>
      </p:sp>
      <p:sp>
        <p:nvSpPr>
          <p:cNvPr id="3" name="Rectangle 1">
            <a:extLst>
              <a:ext uri="{FF2B5EF4-FFF2-40B4-BE49-F238E27FC236}">
                <a16:creationId xmlns:a16="http://schemas.microsoft.com/office/drawing/2014/main" id="{380DC7DE-8AC1-2E47-19DE-085C7FC3CD16}"/>
              </a:ext>
            </a:extLst>
          </p:cNvPr>
          <p:cNvSpPr>
            <a:spLocks noChangeArrowheads="1"/>
          </p:cNvSpPr>
          <p:nvPr/>
        </p:nvSpPr>
        <p:spPr bwMode="auto">
          <a:xfrm>
            <a:off x="180180" y="5075009"/>
            <a:ext cx="8783637"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Twitter: </a:t>
            </a:r>
            <a:r>
              <a:rPr kumimoji="0" lang="fr-FR" altLang="fr-FR"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https://twitter.com/rnsa_pollen</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LinkedIn: </a:t>
            </a:r>
            <a:r>
              <a:rPr kumimoji="0" lang="fr-FR" altLang="fr-FR"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5"/>
              </a:rPr>
              <a:t>https://www.linkedin.com/company/r%C3%A9seau-national-de-surveillance-a%C3%A9robiologique/?viewAsMember=true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Facebook: </a:t>
            </a:r>
            <a:r>
              <a:rPr kumimoji="0" lang="fr-FR" altLang="fr-FR"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6"/>
              </a:rPr>
              <a:t>https://www.facebook.com/RNSApollens</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Instagram: </a:t>
            </a:r>
            <a:r>
              <a:rPr kumimoji="0" lang="fr-FR" altLang="fr-FR"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7"/>
              </a:rPr>
              <a:t>https://www.instagram.com/rnsapollens/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fr-FR" altLang="fr-FR" b="1" dirty="0">
                <a:solidFill>
                  <a:srgbClr val="CC0000"/>
                </a:solidFill>
                <a:latin typeface="Century Gothic" pitchFamily="34" charset="0"/>
              </a:rPr>
              <a:t>Pollen transport</a:t>
            </a:r>
          </a:p>
        </p:txBody>
      </p:sp>
      <p:sp>
        <p:nvSpPr>
          <p:cNvPr id="18435" name="Text Box 3"/>
          <p:cNvSpPr txBox="1">
            <a:spLocks noChangeArrowheads="1"/>
          </p:cNvSpPr>
          <p:nvPr/>
        </p:nvSpPr>
        <p:spPr bwMode="auto">
          <a:xfrm>
            <a:off x="498475" y="2309813"/>
            <a:ext cx="48593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2700" b="1" dirty="0" err="1">
                <a:solidFill>
                  <a:srgbClr val="CC0000"/>
                </a:solidFill>
                <a:latin typeface="Century Gothic" pitchFamily="34" charset="0"/>
              </a:rPr>
              <a:t>Anemogamy</a:t>
            </a:r>
            <a:r>
              <a:rPr lang="fr-FR" altLang="fr-FR" sz="2700" b="1" dirty="0">
                <a:solidFill>
                  <a:srgbClr val="CC0000"/>
                </a:solidFill>
                <a:latin typeface="Century Gothic" pitchFamily="34" charset="0"/>
              </a:rPr>
              <a:t>: by the </a:t>
            </a:r>
            <a:r>
              <a:rPr lang="fr-FR" altLang="fr-FR" sz="2700" b="1" dirty="0" err="1">
                <a:solidFill>
                  <a:srgbClr val="CC0000"/>
                </a:solidFill>
                <a:latin typeface="Century Gothic" pitchFamily="34" charset="0"/>
              </a:rPr>
              <a:t>wind</a:t>
            </a:r>
            <a:endParaRPr lang="fr-FR" altLang="fr-FR" sz="2700" b="1" dirty="0">
              <a:solidFill>
                <a:srgbClr val="CC0000"/>
              </a:solidFill>
              <a:latin typeface="Century Gothic" pitchFamily="34" charset="0"/>
            </a:endParaRPr>
          </a:p>
        </p:txBody>
      </p:sp>
      <p:sp>
        <p:nvSpPr>
          <p:cNvPr id="18436" name="Text Box 4"/>
          <p:cNvSpPr txBox="1">
            <a:spLocks noChangeArrowheads="1"/>
          </p:cNvSpPr>
          <p:nvPr/>
        </p:nvSpPr>
        <p:spPr bwMode="auto">
          <a:xfrm>
            <a:off x="557213" y="4292600"/>
            <a:ext cx="4386129" cy="5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9" rIns="91436" bIns="45719">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2700" b="1" dirty="0" err="1">
                <a:solidFill>
                  <a:srgbClr val="CC0000"/>
                </a:solidFill>
                <a:latin typeface="Century Gothic" pitchFamily="34" charset="0"/>
              </a:rPr>
              <a:t>Entomogamy</a:t>
            </a:r>
            <a:r>
              <a:rPr lang="fr-FR" altLang="fr-FR" sz="2700" b="1" dirty="0">
                <a:solidFill>
                  <a:srgbClr val="CC0000"/>
                </a:solidFill>
                <a:latin typeface="Century Gothic" pitchFamily="34" charset="0"/>
              </a:rPr>
              <a:t>: by </a:t>
            </a:r>
            <a:r>
              <a:rPr lang="fr-FR" altLang="fr-FR" sz="2700" b="1" dirty="0" err="1">
                <a:solidFill>
                  <a:srgbClr val="CC0000"/>
                </a:solidFill>
                <a:latin typeface="Century Gothic" pitchFamily="34" charset="0"/>
              </a:rPr>
              <a:t>insects</a:t>
            </a:r>
            <a:endParaRPr lang="fr-FR" altLang="fr-FR" sz="2700" b="1" dirty="0">
              <a:solidFill>
                <a:srgbClr val="CC0000"/>
              </a:solidFill>
              <a:latin typeface="Century Gothic" pitchFamily="34" charset="0"/>
            </a:endParaRPr>
          </a:p>
        </p:txBody>
      </p:sp>
      <p:pic>
        <p:nvPicPr>
          <p:cNvPr id="18437" name="Picture 5" descr="abeille_05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05277" y="4108452"/>
            <a:ext cx="9683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meteo_00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18163" y="2055813"/>
            <a:ext cx="17462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Espace réservé du numéro de diapositive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EF016FC9-296E-4A09-BFC6-57B4BCAA3521}" type="slidenum">
              <a:rPr lang="fr-FR" altLang="fr-FR" sz="1400" smtClean="0"/>
              <a:pPr>
                <a:spcBef>
                  <a:spcPct val="0"/>
                </a:spcBef>
                <a:buFontTx/>
                <a:buNone/>
              </a:pPr>
              <a:t>2</a:t>
            </a:fld>
            <a:endParaRPr lang="fr-FR" altLang="fr-FR" sz="1400"/>
          </a:p>
        </p:txBody>
      </p:sp>
      <p:pic>
        <p:nvPicPr>
          <p:cNvPr id="8" name="Picture 4" descr="Logo 2006"/>
          <p:cNvPicPr>
            <a:picLocks noChangeAspect="1" noChangeArrowheads="1"/>
          </p:cNvPicPr>
          <p:nvPr/>
        </p:nvPicPr>
        <p:blipFill>
          <a:blip r:embed="rId4" cstate="print"/>
          <a:srcRect/>
          <a:stretch>
            <a:fillRect/>
          </a:stretch>
        </p:blipFill>
        <p:spPr bwMode="auto">
          <a:xfrm>
            <a:off x="110062" y="6381328"/>
            <a:ext cx="1103944" cy="36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Box 3">
            <a:extLst>
              <a:ext uri="{FF2B5EF4-FFF2-40B4-BE49-F238E27FC236}">
                <a16:creationId xmlns:a16="http://schemas.microsoft.com/office/drawing/2014/main" id="{BA38A4A6-A497-902C-601E-BD578B9AC22A}"/>
              </a:ext>
            </a:extLst>
          </p:cNvPr>
          <p:cNvSpPr txBox="1">
            <a:spLocks noChangeArrowheads="1"/>
          </p:cNvSpPr>
          <p:nvPr/>
        </p:nvSpPr>
        <p:spPr bwMode="auto">
          <a:xfrm>
            <a:off x="568653" y="3230657"/>
            <a:ext cx="48593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2700" b="1" dirty="0" err="1">
                <a:solidFill>
                  <a:srgbClr val="CC0000"/>
                </a:solidFill>
                <a:latin typeface="Century Gothic" pitchFamily="34" charset="0"/>
              </a:rPr>
              <a:t>Hydrophily</a:t>
            </a:r>
            <a:r>
              <a:rPr lang="fr-FR" altLang="fr-FR" sz="2700" b="1" dirty="0">
                <a:solidFill>
                  <a:srgbClr val="CC0000"/>
                </a:solidFill>
                <a:latin typeface="Century Gothic" pitchFamily="34" charset="0"/>
              </a:rPr>
              <a:t>: by water</a:t>
            </a:r>
          </a:p>
        </p:txBody>
      </p:sp>
      <p:pic>
        <p:nvPicPr>
          <p:cNvPr id="9220" name="Picture 4" descr="Eau Eau GIF | Gfycat">
            <a:extLst>
              <a:ext uri="{FF2B5EF4-FFF2-40B4-BE49-F238E27FC236}">
                <a16:creationId xmlns:a16="http://schemas.microsoft.com/office/drawing/2014/main" id="{3888D515-5CB1-CFD0-75B4-40FB6156B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748" y="3124449"/>
            <a:ext cx="1040904" cy="104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38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10333"/>
          </a:xfrm>
        </p:spPr>
        <p:txBody>
          <a:bodyPr>
            <a:normAutofit/>
          </a:bodyPr>
          <a:lstStyle/>
          <a:p>
            <a:r>
              <a:rPr lang="fr-FR" b="1" dirty="0">
                <a:solidFill>
                  <a:schemeClr val="accent2"/>
                </a:solidFill>
              </a:rPr>
              <a:t>Information : Mail </a:t>
            </a:r>
            <a:r>
              <a:rPr lang="fr-FR" b="1" dirty="0" err="1">
                <a:solidFill>
                  <a:schemeClr val="accent2"/>
                </a:solidFill>
              </a:rPr>
              <a:t>alert</a:t>
            </a:r>
            <a:endParaRPr lang="fr-FR" b="1" dirty="0">
              <a:solidFill>
                <a:schemeClr val="accent2"/>
              </a:solidFill>
            </a:endParaRPr>
          </a:p>
        </p:txBody>
      </p:sp>
      <p:pic>
        <p:nvPicPr>
          <p:cNvPr id="6" name="Espace réservé du contenu 5">
            <a:extLst>
              <a:ext uri="{FF2B5EF4-FFF2-40B4-BE49-F238E27FC236}">
                <a16:creationId xmlns:a16="http://schemas.microsoft.com/office/drawing/2014/main" id="{E47F1F9D-3724-4290-B35B-6E7790CFA2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206" y="1017288"/>
            <a:ext cx="5815976" cy="5004000"/>
          </a:xfrm>
        </p:spPr>
      </p:pic>
    </p:spTree>
    <p:extLst>
      <p:ext uri="{BB962C8B-B14F-4D97-AF65-F5344CB8AC3E}">
        <p14:creationId xmlns:p14="http://schemas.microsoft.com/office/powerpoint/2010/main" val="2613560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576" y="386661"/>
            <a:ext cx="7200800" cy="954107"/>
          </a:xfrm>
          <a:prstGeom prst="rect">
            <a:avLst/>
          </a:prstGeom>
        </p:spPr>
        <p:txBody>
          <a:bodyPr wrap="square">
            <a:spAutoFit/>
          </a:bodyPr>
          <a:lstStyle/>
          <a:p>
            <a:pPr algn="ctr"/>
            <a:r>
              <a:rPr lang="fr-FR" sz="3200" b="1" dirty="0">
                <a:solidFill>
                  <a:schemeClr val="accent2"/>
                </a:solidFill>
                <a:latin typeface="+mj-lt"/>
                <a:ea typeface="+mj-ea"/>
                <a:cs typeface="+mj-cs"/>
              </a:rPr>
              <a:t>Modeling (exemple : grasses pollen)</a:t>
            </a:r>
          </a:p>
          <a:p>
            <a:pPr algn="ctr"/>
            <a:endParaRPr lang="fr-FR" sz="2400" dirty="0">
              <a:solidFill>
                <a:schemeClr val="accent2"/>
              </a:solidFill>
            </a:endParaRPr>
          </a:p>
        </p:txBody>
      </p:sp>
      <p:sp>
        <p:nvSpPr>
          <p:cNvPr id="8" name="Espace réservé du numéro de diapositive 24"/>
          <p:cNvSpPr txBox="1">
            <a:spLocks/>
          </p:cNvSpPr>
          <p:nvPr/>
        </p:nvSpPr>
        <p:spPr>
          <a:xfrm>
            <a:off x="8669956" y="6492875"/>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457200" rtl="0" eaLnBrk="0" latinLnBrk="0" hangingPunct="0">
              <a:spcBef>
                <a:spcPct val="20000"/>
              </a:spcBef>
              <a:buChar char="•"/>
              <a:defRPr sz="3200" kern="1200">
                <a:solidFill>
                  <a:schemeClr val="tx1"/>
                </a:solidFill>
                <a:latin typeface="Arial" pitchFamily="34" charset="0"/>
                <a:ea typeface="+mn-ea"/>
                <a:cs typeface="+mn-cs"/>
              </a:defRPr>
            </a:lvl1pPr>
            <a:lvl2pPr marL="742950" indent="-285750" algn="l" defTabSz="457200" rtl="0" eaLnBrk="0" latinLnBrk="0" hangingPunct="0">
              <a:spcBef>
                <a:spcPct val="20000"/>
              </a:spcBef>
              <a:buChar char="–"/>
              <a:defRPr sz="2800" kern="1200">
                <a:solidFill>
                  <a:schemeClr val="tx1"/>
                </a:solidFill>
                <a:latin typeface="Arial" pitchFamily="34" charset="0"/>
                <a:ea typeface="+mn-ea"/>
                <a:cs typeface="+mn-cs"/>
              </a:defRPr>
            </a:lvl2pPr>
            <a:lvl3pPr marL="1143000" indent="-228600" algn="l" defTabSz="457200" rtl="0" eaLnBrk="0" latinLnBrk="0" hangingPunct="0">
              <a:spcBef>
                <a:spcPct val="20000"/>
              </a:spcBef>
              <a:buChar char="•"/>
              <a:defRPr sz="2400" kern="1200">
                <a:solidFill>
                  <a:schemeClr val="tx1"/>
                </a:solidFill>
                <a:latin typeface="Arial" pitchFamily="34" charset="0"/>
                <a:ea typeface="+mn-ea"/>
                <a:cs typeface="+mn-cs"/>
              </a:defRPr>
            </a:lvl3pPr>
            <a:lvl4pPr marL="1600200" indent="-228600" algn="l" defTabSz="457200" rtl="0" eaLnBrk="0" latinLnBrk="0" hangingPunct="0">
              <a:spcBef>
                <a:spcPct val="20000"/>
              </a:spcBef>
              <a:buChar char="–"/>
              <a:defRPr sz="2000" kern="1200">
                <a:solidFill>
                  <a:schemeClr val="tx1"/>
                </a:solidFill>
                <a:latin typeface="Arial" pitchFamily="34" charset="0"/>
                <a:ea typeface="+mn-ea"/>
                <a:cs typeface="+mn-cs"/>
              </a:defRPr>
            </a:lvl4pPr>
            <a:lvl5pPr marL="2057400" indent="-228600" algn="l" defTabSz="457200" rtl="0" eaLnBrk="0" latinLnBrk="0" hangingPunct="0">
              <a:spcBef>
                <a:spcPct val="20000"/>
              </a:spcBef>
              <a:buChar char="»"/>
              <a:defRPr sz="2000" kern="1200">
                <a:solidFill>
                  <a:schemeClr val="tx1"/>
                </a:solidFill>
                <a:latin typeface="Arial" pitchFamily="34"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pitchFamily="34"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pitchFamily="34"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pitchFamily="34"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pitchFamily="34" charset="0"/>
                <a:ea typeface="+mn-ea"/>
                <a:cs typeface="+mn-cs"/>
              </a:defRPr>
            </a:lvl9pPr>
          </a:lstStyle>
          <a:p>
            <a:pPr eaLnBrk="1" hangingPunct="1">
              <a:spcBef>
                <a:spcPct val="0"/>
              </a:spcBef>
              <a:buFontTx/>
              <a:buNone/>
            </a:pPr>
            <a:fld id="{ABBF3802-9CB1-4926-8DFB-7308824B2D1A}" type="slidenum">
              <a:rPr lang="fr-FR" altLang="fr-FR" sz="1400" smtClean="0"/>
              <a:pPr eaLnBrk="1" hangingPunct="1">
                <a:spcBef>
                  <a:spcPct val="0"/>
                </a:spcBef>
                <a:buFontTx/>
                <a:buNone/>
              </a:pPr>
              <a:t>21</a:t>
            </a:fld>
            <a:endParaRPr lang="fr-FR" altLang="fr-FR" sz="1400" dirty="0"/>
          </a:p>
        </p:txBody>
      </p:sp>
      <p:pic>
        <p:nvPicPr>
          <p:cNvPr id="4" name="Image 3" descr="Une image contenant carte&#10;&#10;Description générée automatiquement">
            <a:extLst>
              <a:ext uri="{FF2B5EF4-FFF2-40B4-BE49-F238E27FC236}">
                <a16:creationId xmlns:a16="http://schemas.microsoft.com/office/drawing/2014/main" id="{8704D4E7-3E04-1558-9100-19911B21B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39" y="1462472"/>
            <a:ext cx="4508461" cy="3933056"/>
          </a:xfrm>
          <a:prstGeom prst="rect">
            <a:avLst/>
          </a:prstGeom>
        </p:spPr>
      </p:pic>
      <p:pic>
        <p:nvPicPr>
          <p:cNvPr id="9" name="Image 8" descr="Une image contenant carte&#10;&#10;Description générée automatiquement">
            <a:extLst>
              <a:ext uri="{FF2B5EF4-FFF2-40B4-BE49-F238E27FC236}">
                <a16:creationId xmlns:a16="http://schemas.microsoft.com/office/drawing/2014/main" id="{73ECAADC-1663-BEEF-1D76-5B8A86E5A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4" y="1462472"/>
            <a:ext cx="4508461" cy="3933056"/>
          </a:xfrm>
          <a:prstGeom prst="rect">
            <a:avLst/>
          </a:prstGeom>
        </p:spPr>
      </p:pic>
      <p:sp>
        <p:nvSpPr>
          <p:cNvPr id="11" name="ZoneTexte 10">
            <a:extLst>
              <a:ext uri="{FF2B5EF4-FFF2-40B4-BE49-F238E27FC236}">
                <a16:creationId xmlns:a16="http://schemas.microsoft.com/office/drawing/2014/main" id="{E4106FE7-5F19-91BA-B49A-343F8C4FF63C}"/>
              </a:ext>
            </a:extLst>
          </p:cNvPr>
          <p:cNvSpPr txBox="1"/>
          <p:nvPr/>
        </p:nvSpPr>
        <p:spPr>
          <a:xfrm>
            <a:off x="1877448" y="5731222"/>
            <a:ext cx="5401994" cy="646331"/>
          </a:xfrm>
          <a:prstGeom prst="rect">
            <a:avLst/>
          </a:prstGeom>
          <a:noFill/>
        </p:spPr>
        <p:txBody>
          <a:bodyPr wrap="square">
            <a:spAutoFit/>
          </a:bodyPr>
          <a:lstStyle/>
          <a:p>
            <a:r>
              <a:rPr lang="fr-FR" dirty="0">
                <a:hlinkClick r:id="rId4"/>
              </a:rPr>
              <a:t>https://www.pollens.fr/en/cartes-de-modelisations</a:t>
            </a:r>
            <a:endParaRPr lang="fr-FR" dirty="0"/>
          </a:p>
          <a:p>
            <a:endParaRPr lang="fr-FR" dirty="0"/>
          </a:p>
        </p:txBody>
      </p:sp>
    </p:spTree>
    <p:extLst>
      <p:ext uri="{BB962C8B-B14F-4D97-AF65-F5344CB8AC3E}">
        <p14:creationId xmlns:p14="http://schemas.microsoft.com/office/powerpoint/2010/main" val="54934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790307" y="-529390"/>
            <a:ext cx="109728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b="1" dirty="0" err="1">
                <a:solidFill>
                  <a:srgbClr val="E42618"/>
                </a:solidFill>
              </a:rPr>
              <a:t>Results’leaflets</a:t>
            </a:r>
            <a:endParaRPr lang="fr-FR" b="1" dirty="0">
              <a:solidFill>
                <a:srgbClr val="E42618"/>
              </a:solidFill>
            </a:endParaRPr>
          </a:p>
        </p:txBody>
      </p:sp>
      <p:sp>
        <p:nvSpPr>
          <p:cNvPr id="7" name="ZoneTexte 6"/>
          <p:cNvSpPr txBox="1"/>
          <p:nvPr/>
        </p:nvSpPr>
        <p:spPr>
          <a:xfrm>
            <a:off x="4643438" y="6505575"/>
            <a:ext cx="4392612" cy="307975"/>
          </a:xfrm>
          <a:prstGeom prst="rect">
            <a:avLst/>
          </a:prstGeom>
          <a:noFill/>
        </p:spPr>
        <p:txBody>
          <a:bodyPr>
            <a:spAutoFit/>
          </a:bodyPr>
          <a:lstStyle/>
          <a:p>
            <a:pPr algn="r">
              <a:defRPr/>
            </a:pPr>
            <a:r>
              <a:rPr lang="fr-FR" sz="1400" b="1" dirty="0">
                <a:solidFill>
                  <a:schemeClr val="bg1">
                    <a:lumMod val="65000"/>
                  </a:schemeClr>
                </a:solidFill>
                <a:latin typeface="Arial" charset="0"/>
              </a:rPr>
              <a:t>M. THIBAUDON – 71/82</a:t>
            </a:r>
          </a:p>
        </p:txBody>
      </p:sp>
      <p:sp>
        <p:nvSpPr>
          <p:cNvPr id="2" name="Espace réservé du numéro de diapositive 1">
            <a:extLst>
              <a:ext uri="{FF2B5EF4-FFF2-40B4-BE49-F238E27FC236}">
                <a16:creationId xmlns:a16="http://schemas.microsoft.com/office/drawing/2014/main" id="{102C73CB-1BE1-4855-A4CA-ED41A3689021}"/>
              </a:ext>
            </a:extLst>
          </p:cNvPr>
          <p:cNvSpPr>
            <a:spLocks noGrp="1"/>
          </p:cNvSpPr>
          <p:nvPr>
            <p:ph type="sldNum" sz="quarter" idx="4294967295"/>
          </p:nvPr>
        </p:nvSpPr>
        <p:spPr>
          <a:xfrm>
            <a:off x="6553200" y="6356350"/>
            <a:ext cx="2133600" cy="365125"/>
          </a:xfrm>
        </p:spPr>
        <p:txBody>
          <a:bodyPr/>
          <a:lstStyle/>
          <a:p>
            <a:fld id="{01779589-A117-4137-A566-F6A22FC17EAD}" type="slidenum">
              <a:rPr lang="fr-FR" smtClean="0"/>
              <a:t>22</a:t>
            </a:fld>
            <a:endParaRPr lang="fr-FR"/>
          </a:p>
        </p:txBody>
      </p:sp>
      <p:pic>
        <p:nvPicPr>
          <p:cNvPr id="8" name="Image 2">
            <a:extLst>
              <a:ext uri="{FF2B5EF4-FFF2-40B4-BE49-F238E27FC236}">
                <a16:creationId xmlns:a16="http://schemas.microsoft.com/office/drawing/2014/main" id="{12FF9DC8-CDAA-DFAA-A4C4-8D9A1DD5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063" t="20586" r="25587" b="6580"/>
          <a:stretch>
            <a:fillRect/>
          </a:stretch>
        </p:blipFill>
        <p:spPr bwMode="auto">
          <a:xfrm>
            <a:off x="352425" y="885825"/>
            <a:ext cx="415131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4">
            <a:extLst>
              <a:ext uri="{FF2B5EF4-FFF2-40B4-BE49-F238E27FC236}">
                <a16:creationId xmlns:a16="http://schemas.microsoft.com/office/drawing/2014/main" id="{EBF83034-55C5-1913-0CB2-FF1A3CA44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063" t="20586" r="25587" b="6580"/>
          <a:stretch>
            <a:fillRect/>
          </a:stretch>
        </p:blipFill>
        <p:spPr bwMode="auto">
          <a:xfrm>
            <a:off x="4594225" y="896938"/>
            <a:ext cx="41529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55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733425" y="287089"/>
            <a:ext cx="7942263" cy="7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749" tIns="37874" rIns="75749" bIns="37874">
            <a:spAutoFit/>
          </a:bodyPr>
          <a:lstStyle>
            <a:lvl1pPr eaLnBrk="0" hangingPunct="0">
              <a:tabLst>
                <a:tab pos="1338263" algn="l"/>
                <a:tab pos="1971675" algn="l"/>
              </a:tabLst>
              <a:defRPr>
                <a:solidFill>
                  <a:schemeClr val="tx1"/>
                </a:solidFill>
                <a:latin typeface="Arial" panose="020B0604020202020204" pitchFamily="34" charset="0"/>
              </a:defRPr>
            </a:lvl1pPr>
            <a:lvl2pPr marL="742950" indent="-285750" eaLnBrk="0" hangingPunct="0">
              <a:tabLst>
                <a:tab pos="1338263" algn="l"/>
                <a:tab pos="1971675" algn="l"/>
              </a:tabLst>
              <a:defRPr>
                <a:solidFill>
                  <a:schemeClr val="tx1"/>
                </a:solidFill>
                <a:latin typeface="Arial" panose="020B0604020202020204" pitchFamily="34" charset="0"/>
              </a:defRPr>
            </a:lvl2pPr>
            <a:lvl3pPr marL="1143000" indent="-228600" eaLnBrk="0" hangingPunct="0">
              <a:tabLst>
                <a:tab pos="1338263" algn="l"/>
                <a:tab pos="1971675" algn="l"/>
              </a:tabLst>
              <a:defRPr>
                <a:solidFill>
                  <a:schemeClr val="tx1"/>
                </a:solidFill>
                <a:latin typeface="Arial" panose="020B0604020202020204" pitchFamily="34" charset="0"/>
              </a:defRPr>
            </a:lvl3pPr>
            <a:lvl4pPr marL="1600200" indent="-228600" eaLnBrk="0" hangingPunct="0">
              <a:tabLst>
                <a:tab pos="1338263" algn="l"/>
                <a:tab pos="1971675" algn="l"/>
              </a:tabLst>
              <a:defRPr>
                <a:solidFill>
                  <a:schemeClr val="tx1"/>
                </a:solidFill>
                <a:latin typeface="Arial" panose="020B0604020202020204" pitchFamily="34" charset="0"/>
              </a:defRPr>
            </a:lvl4pPr>
            <a:lvl5pPr marL="2057400" indent="-228600" eaLnBrk="0" hangingPunct="0">
              <a:tabLst>
                <a:tab pos="1338263" algn="l"/>
                <a:tab pos="19716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338263" algn="l"/>
                <a:tab pos="19716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338263" algn="l"/>
                <a:tab pos="19716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338263" algn="l"/>
                <a:tab pos="19716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338263" algn="l"/>
                <a:tab pos="1971675" algn="l"/>
              </a:tabLst>
              <a:defRPr>
                <a:solidFill>
                  <a:schemeClr val="tx1"/>
                </a:solidFill>
                <a:latin typeface="Arial" panose="020B0604020202020204" pitchFamily="34" charset="0"/>
              </a:defRPr>
            </a:lvl9pPr>
          </a:lstStyle>
          <a:p>
            <a:pPr algn="ctr" eaLnBrk="1" hangingPunct="1">
              <a:spcBef>
                <a:spcPct val="50000"/>
              </a:spcBef>
            </a:pPr>
            <a:r>
              <a:rPr lang="en-US" altLang="fr-FR" sz="4400" b="1" dirty="0">
                <a:solidFill>
                  <a:schemeClr val="accent2"/>
                </a:solidFill>
                <a:latin typeface="Calibri" panose="020F0502020204030204" pitchFamily="34" charset="0"/>
                <a:cs typeface="Calibri" panose="020F0502020204030204" pitchFamily="34" charset="0"/>
              </a:rPr>
              <a:t>Who to inform?	</a:t>
            </a:r>
          </a:p>
        </p:txBody>
      </p:sp>
      <p:sp>
        <p:nvSpPr>
          <p:cNvPr id="24" name="Espace réservé du contenu 2">
            <a:extLst>
              <a:ext uri="{FF2B5EF4-FFF2-40B4-BE49-F238E27FC236}">
                <a16:creationId xmlns:a16="http://schemas.microsoft.com/office/drawing/2014/main" id="{EF033426-8446-4A64-8845-75383776718C}"/>
              </a:ext>
            </a:extLst>
          </p:cNvPr>
          <p:cNvSpPr txBox="1">
            <a:spLocks/>
          </p:cNvSpPr>
          <p:nvPr/>
        </p:nvSpPr>
        <p:spPr>
          <a:xfrm>
            <a:off x="1043608" y="1196752"/>
            <a:ext cx="7488832" cy="4997152"/>
          </a:xfrm>
          <a:prstGeom prst="rect">
            <a:avLst/>
          </a:prstGeom>
        </p:spPr>
        <p:txBody>
          <a:bodyPr/>
          <a:lstStyle>
            <a:lvl1pPr marL="342900" indent="-342900" algn="l" defTabSz="914400" rtl="0" eaLnBrk="1" latinLnBrk="0" hangingPunct="1">
              <a:spcBef>
                <a:spcPct val="20000"/>
              </a:spcBef>
              <a:buClr>
                <a:srgbClr val="FFC000"/>
              </a:buClr>
              <a:buFont typeface="Wingdings" panose="05000000000000000000" pitchFamily="2" charset="2"/>
              <a:buChar char="v"/>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FC000"/>
              </a:buClr>
              <a:buFont typeface="Wingdings" panose="05000000000000000000" pitchFamily="2" charset="2"/>
              <a:buChar char="v"/>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FFC000"/>
              </a:buClr>
              <a:buFont typeface="Wingdings" panose="05000000000000000000" pitchFamily="2" charset="2"/>
              <a:buChar char="v"/>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FFC000"/>
              </a:buClr>
              <a:buFont typeface="Wingdings" panose="05000000000000000000" pitchFamily="2" charset="2"/>
              <a:buChar char="v"/>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FFC000"/>
              </a:buClr>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a:t>The </a:t>
            </a:r>
            <a:r>
              <a:rPr lang="fr-FR" dirty="0" err="1"/>
              <a:t>clinicians</a:t>
            </a:r>
            <a:r>
              <a:rPr lang="fr-FR" dirty="0"/>
              <a:t>/</a:t>
            </a:r>
            <a:r>
              <a:rPr lang="fr-FR" dirty="0" err="1"/>
              <a:t>doctors</a:t>
            </a:r>
            <a:endParaRPr lang="fr-FR" dirty="0"/>
          </a:p>
          <a:p>
            <a:pPr lvl="1"/>
            <a:r>
              <a:rPr lang="fr-FR" dirty="0" err="1"/>
              <a:t>Better</a:t>
            </a:r>
            <a:r>
              <a:rPr lang="fr-FR" dirty="0"/>
              <a:t> </a:t>
            </a:r>
            <a:r>
              <a:rPr lang="fr-FR" dirty="0" err="1"/>
              <a:t>diagnosis</a:t>
            </a:r>
            <a:endParaRPr lang="fr-FR" dirty="0"/>
          </a:p>
          <a:p>
            <a:pPr lvl="1"/>
            <a:r>
              <a:rPr lang="fr-FR" dirty="0" err="1"/>
              <a:t>Better</a:t>
            </a:r>
            <a:r>
              <a:rPr lang="fr-FR" dirty="0"/>
              <a:t> </a:t>
            </a:r>
            <a:r>
              <a:rPr lang="fr-FR" dirty="0" err="1"/>
              <a:t>treatment</a:t>
            </a:r>
            <a:endParaRPr lang="fr-FR" dirty="0"/>
          </a:p>
          <a:p>
            <a:pPr lvl="1"/>
            <a:r>
              <a:rPr lang="fr-FR" dirty="0" err="1"/>
              <a:t>Better</a:t>
            </a:r>
            <a:r>
              <a:rPr lang="fr-FR" dirty="0"/>
              <a:t> </a:t>
            </a:r>
            <a:r>
              <a:rPr lang="fr-FR" dirty="0" err="1"/>
              <a:t>prevention</a:t>
            </a:r>
            <a:endParaRPr lang="fr-FR" dirty="0"/>
          </a:p>
          <a:p>
            <a:pPr lvl="1"/>
            <a:endParaRPr lang="fr-FR" sz="1200" dirty="0"/>
          </a:p>
          <a:p>
            <a:r>
              <a:rPr lang="fr-FR" dirty="0"/>
              <a:t>The patients (</a:t>
            </a:r>
            <a:r>
              <a:rPr lang="fr-FR" dirty="0" err="1"/>
              <a:t>alert</a:t>
            </a:r>
            <a:r>
              <a:rPr lang="fr-FR" dirty="0"/>
              <a:t> system)</a:t>
            </a:r>
          </a:p>
          <a:p>
            <a:pPr lvl="1"/>
            <a:r>
              <a:rPr lang="fr-FR" dirty="0"/>
              <a:t>Help for </a:t>
            </a:r>
            <a:r>
              <a:rPr lang="fr-FR" dirty="0" err="1"/>
              <a:t>diagnosis</a:t>
            </a:r>
            <a:endParaRPr lang="fr-FR" dirty="0"/>
          </a:p>
          <a:p>
            <a:pPr lvl="1"/>
            <a:r>
              <a:rPr lang="fr-FR" dirty="0" err="1"/>
              <a:t>Better</a:t>
            </a:r>
            <a:r>
              <a:rPr lang="fr-FR" dirty="0"/>
              <a:t> </a:t>
            </a:r>
            <a:r>
              <a:rPr lang="fr-FR" dirty="0" err="1"/>
              <a:t>treatment</a:t>
            </a:r>
            <a:endParaRPr lang="fr-FR" dirty="0"/>
          </a:p>
          <a:p>
            <a:pPr lvl="1"/>
            <a:endParaRPr lang="fr-FR" sz="1200" dirty="0"/>
          </a:p>
          <a:p>
            <a:r>
              <a:rPr lang="fr-FR" dirty="0" err="1"/>
              <a:t>Health</a:t>
            </a:r>
            <a:r>
              <a:rPr lang="fr-FR" dirty="0"/>
              <a:t> </a:t>
            </a:r>
            <a:r>
              <a:rPr lang="fr-FR" dirty="0" err="1"/>
              <a:t>authorities</a:t>
            </a:r>
            <a:endParaRPr lang="fr-FR" dirty="0"/>
          </a:p>
        </p:txBody>
      </p:sp>
    </p:spTree>
    <p:extLst>
      <p:ext uri="{BB962C8B-B14F-4D97-AF65-F5344CB8AC3E}">
        <p14:creationId xmlns:p14="http://schemas.microsoft.com/office/powerpoint/2010/main" val="27966750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404" y="294198"/>
            <a:ext cx="6446520" cy="1264146"/>
          </a:xfrm>
        </p:spPr>
        <p:txBody>
          <a:bodyPr>
            <a:normAutofit/>
          </a:bodyPr>
          <a:lstStyle/>
          <a:p>
            <a:r>
              <a:rPr lang="en-US" sz="3600" b="1" dirty="0">
                <a:solidFill>
                  <a:schemeClr val="accent2"/>
                </a:solidFill>
                <a:effectLst>
                  <a:outerShdw blurRad="38100" dist="38100" dir="2700000" algn="tl">
                    <a:srgbClr val="000000">
                      <a:alpha val="43137"/>
                    </a:srgbClr>
                  </a:outerShdw>
                </a:effectLst>
              </a:rPr>
              <a:t>Difference between allergy potency and allergy risk</a:t>
            </a:r>
            <a:endParaRPr lang="fr-FR" sz="3600" b="1" dirty="0">
              <a:solidFill>
                <a:schemeClr val="accent2"/>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006918" y="2146707"/>
            <a:ext cx="6640259" cy="3574178"/>
          </a:xfrm>
        </p:spPr>
        <p:txBody>
          <a:bodyPr>
            <a:normAutofit/>
          </a:bodyPr>
          <a:lstStyle/>
          <a:p>
            <a:pPr marL="0" indent="0" algn="just">
              <a:buNone/>
            </a:pPr>
            <a:r>
              <a:rPr lang="en-US" sz="2800" dirty="0"/>
              <a:t>The </a:t>
            </a:r>
            <a:r>
              <a:rPr lang="en-US" sz="2800" b="1" dirty="0">
                <a:solidFill>
                  <a:srgbClr val="FF0000"/>
                </a:solidFill>
                <a:effectLst>
                  <a:outerShdw blurRad="38100" dist="38100" dir="2700000" algn="tl">
                    <a:srgbClr val="000000">
                      <a:alpha val="43137"/>
                    </a:srgbClr>
                  </a:outerShdw>
                </a:effectLst>
              </a:rPr>
              <a:t>allergy potency </a:t>
            </a:r>
            <a:r>
              <a:rPr lang="en-US" sz="2800" dirty="0"/>
              <a:t>is specific to a pollen grain whatever the location while the </a:t>
            </a:r>
            <a:r>
              <a:rPr lang="en-US" sz="2800" b="1" dirty="0">
                <a:solidFill>
                  <a:srgbClr val="01FD0D"/>
                </a:solidFill>
                <a:effectLst>
                  <a:outerShdw blurRad="38100" dist="38100" dir="2700000" algn="tl">
                    <a:srgbClr val="000000">
                      <a:alpha val="43137"/>
                    </a:srgbClr>
                  </a:outerShdw>
                </a:effectLst>
              </a:rPr>
              <a:t>allergy risk </a:t>
            </a:r>
            <a:r>
              <a:rPr lang="en-US" sz="2800" dirty="0"/>
              <a:t>is a measure of health impact and depends on several factors such as the amount of pollen, the weather, the phenology, the symptoms observed by doctors…</a:t>
            </a:r>
            <a:endParaRPr lang="fr-FR" sz="2800" dirty="0"/>
          </a:p>
        </p:txBody>
      </p:sp>
      <p:sp>
        <p:nvSpPr>
          <p:cNvPr id="4" name="Espace réservé du numéro de diapositive 3"/>
          <p:cNvSpPr>
            <a:spLocks noGrp="1"/>
          </p:cNvSpPr>
          <p:nvPr>
            <p:ph type="sldNum" sz="quarter" idx="12"/>
          </p:nvPr>
        </p:nvSpPr>
        <p:spPr/>
        <p:txBody>
          <a:bodyPr/>
          <a:lstStyle/>
          <a:p>
            <a:pPr>
              <a:defRPr/>
            </a:pPr>
            <a:fld id="{621A5B35-50A5-4337-A98B-82D6161A673C}" type="slidenum">
              <a:rPr lang="fr-FR" smtClean="0"/>
              <a:pPr>
                <a:defRPr/>
              </a:pPr>
              <a:t>24</a:t>
            </a:fld>
            <a:endParaRPr lang="fr-FR"/>
          </a:p>
        </p:txBody>
      </p:sp>
    </p:spTree>
    <p:extLst>
      <p:ext uri="{BB962C8B-B14F-4D97-AF65-F5344CB8AC3E}">
        <p14:creationId xmlns:p14="http://schemas.microsoft.com/office/powerpoint/2010/main" val="201307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p:txBody>
          <a:bodyPr>
            <a:normAutofit/>
          </a:bodyPr>
          <a:lstStyle/>
          <a:p>
            <a:pPr>
              <a:defRPr/>
            </a:pPr>
            <a:r>
              <a:rPr lang="en-US" sz="3600" b="1" dirty="0">
                <a:solidFill>
                  <a:schemeClr val="accent2"/>
                </a:solidFill>
                <a:effectLst>
                  <a:outerShdw blurRad="38100" dist="38100" dir="2700000" algn="tl">
                    <a:srgbClr val="000000">
                      <a:alpha val="43137"/>
                    </a:srgbClr>
                  </a:outerShdw>
                </a:effectLst>
              </a:rPr>
              <a:t>Allergy potency of plants</a:t>
            </a:r>
          </a:p>
        </p:txBody>
      </p:sp>
      <p:sp>
        <p:nvSpPr>
          <p:cNvPr id="3" name="Espace réservé du contenu 2"/>
          <p:cNvSpPr>
            <a:spLocks noGrp="1"/>
          </p:cNvSpPr>
          <p:nvPr>
            <p:ph idx="1"/>
          </p:nvPr>
        </p:nvSpPr>
        <p:spPr>
          <a:xfrm>
            <a:off x="946404" y="1828801"/>
            <a:ext cx="7269481" cy="4351337"/>
          </a:xfrm>
        </p:spPr>
        <p:txBody>
          <a:bodyPr>
            <a:normAutofit lnSpcReduction="10000"/>
          </a:bodyPr>
          <a:lstStyle/>
          <a:p>
            <a:r>
              <a:rPr lang="en-US" sz="2400" dirty="0"/>
              <a:t>The allergy potency of a plant species is the ability of its pollen to cause an allergy to a significant part of the population</a:t>
            </a:r>
          </a:p>
          <a:p>
            <a:r>
              <a:rPr lang="en-US" sz="2400" dirty="0"/>
              <a:t>The allergy potency can be:</a:t>
            </a:r>
          </a:p>
          <a:p>
            <a:pPr lvl="1"/>
            <a:r>
              <a:rPr lang="en-US" sz="2200" b="1" dirty="0">
                <a:solidFill>
                  <a:srgbClr val="92D050"/>
                </a:solidFill>
                <a:effectLst>
                  <a:outerShdw blurRad="38100" dist="38100" dir="2700000" algn="tl">
                    <a:srgbClr val="000000">
                      <a:alpha val="43137"/>
                    </a:srgbClr>
                  </a:outerShdw>
                </a:effectLst>
              </a:rPr>
              <a:t>Low or negligible </a:t>
            </a:r>
            <a:r>
              <a:rPr lang="en-US" sz="2200" dirty="0"/>
              <a:t>: This means that a very large amount of pollen is needed to trigger an allergy and this applies only to the most sensitive people</a:t>
            </a:r>
          </a:p>
          <a:p>
            <a:pPr lvl="1"/>
            <a:r>
              <a:rPr lang="en-US" sz="2200" b="1" dirty="0">
                <a:solidFill>
                  <a:srgbClr val="FFFF00"/>
                </a:solidFill>
                <a:effectLst>
                  <a:outerShdw blurRad="38100" dist="38100" dir="2700000" algn="tl">
                    <a:srgbClr val="000000">
                      <a:alpha val="43137"/>
                    </a:srgbClr>
                  </a:outerShdw>
                </a:effectLst>
              </a:rPr>
              <a:t>Moderate</a:t>
            </a:r>
            <a:r>
              <a:rPr lang="en-US" sz="2200" dirty="0">
                <a:solidFill>
                  <a:srgbClr val="FFFF00"/>
                </a:solidFill>
              </a:rPr>
              <a:t> </a:t>
            </a:r>
            <a:r>
              <a:rPr lang="en-US" sz="2200" dirty="0"/>
              <a:t>: These species may be present locally to bring diversity into plantations, but they should not represent the majority of planted species</a:t>
            </a:r>
          </a:p>
          <a:p>
            <a:pPr lvl="1"/>
            <a:r>
              <a:rPr lang="en-US" sz="2200" b="1" dirty="0">
                <a:solidFill>
                  <a:srgbClr val="FF0000"/>
                </a:solidFill>
                <a:effectLst>
                  <a:outerShdw blurRad="38100" dist="38100" dir="2700000" algn="tl">
                    <a:srgbClr val="000000">
                      <a:alpha val="43137"/>
                    </a:srgbClr>
                  </a:outerShdw>
                </a:effectLst>
              </a:rPr>
              <a:t>High</a:t>
            </a:r>
            <a:r>
              <a:rPr lang="en-US" sz="2200" dirty="0"/>
              <a:t> : A few number of pollen is enough to cause an allergic reaction</a:t>
            </a:r>
          </a:p>
          <a:p>
            <a:endParaRPr lang="fr-FR" dirty="0"/>
          </a:p>
        </p:txBody>
      </p:sp>
      <p:sp>
        <p:nvSpPr>
          <p:cNvPr id="2" name="Espace réservé du numéro de diapositive 1"/>
          <p:cNvSpPr>
            <a:spLocks noGrp="1"/>
          </p:cNvSpPr>
          <p:nvPr>
            <p:ph type="sldNum" sz="quarter" idx="12"/>
          </p:nvPr>
        </p:nvSpPr>
        <p:spPr/>
        <p:txBody>
          <a:bodyPr/>
          <a:lstStyle/>
          <a:p>
            <a:pPr>
              <a:defRPr/>
            </a:pPr>
            <a:fld id="{621A5B35-50A5-4337-A98B-82D6161A673C}" type="slidenum">
              <a:rPr lang="fr-FR" smtClean="0"/>
              <a:pPr>
                <a:defRPr/>
              </a:pPr>
              <a:t>25</a:t>
            </a:fld>
            <a:endParaRPr lang="fr-FR"/>
          </a:p>
        </p:txBody>
      </p:sp>
    </p:spTree>
    <p:extLst>
      <p:ext uri="{BB962C8B-B14F-4D97-AF65-F5344CB8AC3E}">
        <p14:creationId xmlns:p14="http://schemas.microsoft.com/office/powerpoint/2010/main" val="3418331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1212224" y="332656"/>
            <a:ext cx="253828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normAutofit fontScale="925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fontAlgn="auto" hangingPunct="1">
              <a:spcAft>
                <a:spcPts val="0"/>
              </a:spcAft>
              <a:defRPr/>
            </a:pPr>
            <a:r>
              <a:rPr lang="en-US" sz="3600" dirty="0">
                <a:solidFill>
                  <a:schemeClr val="accent2"/>
                </a:solidFill>
                <a:effectLst>
                  <a:outerShdw blurRad="38100" dist="38100" dir="2700000" algn="tl">
                    <a:srgbClr val="000000">
                      <a:alpha val="43137"/>
                    </a:srgbClr>
                  </a:outerShdw>
                </a:effectLst>
              </a:rPr>
              <a:t>Allergy potency of trees</a:t>
            </a:r>
          </a:p>
        </p:txBody>
      </p:sp>
      <p:sp>
        <p:nvSpPr>
          <p:cNvPr id="11" name="Text Box 5"/>
          <p:cNvSpPr txBox="1">
            <a:spLocks noChangeArrowheads="1"/>
          </p:cNvSpPr>
          <p:nvPr/>
        </p:nvSpPr>
        <p:spPr bwMode="auto">
          <a:xfrm>
            <a:off x="1698855" y="4158210"/>
            <a:ext cx="1233022"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9" rIns="91436" bIns="45719">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en-US" altLang="fr-FR" sz="3200" b="1" dirty="0"/>
              <a:t>Birch</a:t>
            </a:r>
          </a:p>
        </p:txBody>
      </p:sp>
      <p:pic>
        <p:nvPicPr>
          <p:cNvPr id="12"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661" y="5314616"/>
            <a:ext cx="752126" cy="706672"/>
          </a:xfrm>
          <a:prstGeom prst="rect">
            <a:avLst/>
          </a:prstGeom>
        </p:spPr>
      </p:pic>
      <p:pic>
        <p:nvPicPr>
          <p:cNvPr id="13"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161" y="5314619"/>
            <a:ext cx="1051944" cy="778678"/>
          </a:xfrm>
          <a:prstGeom prst="rect">
            <a:avLst/>
          </a:prstGeom>
        </p:spPr>
      </p:pic>
      <p:sp>
        <p:nvSpPr>
          <p:cNvPr id="14" name="Rectangle 13"/>
          <p:cNvSpPr/>
          <p:nvPr/>
        </p:nvSpPr>
        <p:spPr>
          <a:xfrm>
            <a:off x="1525569" y="6059816"/>
            <a:ext cx="1911592" cy="584775"/>
          </a:xfrm>
          <a:prstGeom prst="rect">
            <a:avLst/>
          </a:prstGeom>
        </p:spPr>
        <p:txBody>
          <a:bodyPr wrap="square">
            <a:spAutoFit/>
          </a:bodyPr>
          <a:lstStyle/>
          <a:p>
            <a:r>
              <a:rPr lang="en-US" altLang="it-IT" sz="1600" b="1" dirty="0"/>
              <a:t>LIFE13 ENV/IT/001107</a:t>
            </a:r>
            <a:endParaRPr lang="fr-FR" sz="1600" dirty="0"/>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704256"/>
            <a:ext cx="3422682" cy="2483695"/>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058" y="-62852"/>
            <a:ext cx="3718436" cy="698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pPr>
              <a:defRPr/>
            </a:pPr>
            <a:fld id="{1D348688-EE82-4550-9647-BA5F66C3DD63}" type="slidenum">
              <a:rPr lang="fr-FR" smtClean="0"/>
              <a:pPr>
                <a:defRPr/>
              </a:pPr>
              <a:t>26</a:t>
            </a:fld>
            <a:endParaRPr lang="fr-FR"/>
          </a:p>
        </p:txBody>
      </p:sp>
    </p:spTree>
    <p:extLst>
      <p:ext uri="{BB962C8B-B14F-4D97-AF65-F5344CB8AC3E}">
        <p14:creationId xmlns:p14="http://schemas.microsoft.com/office/powerpoint/2010/main" val="29342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6" y="3933826"/>
            <a:ext cx="32035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0756" y="1121617"/>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8"/>
          <p:cNvSpPr>
            <a:spLocks noGrp="1"/>
          </p:cNvSpPr>
          <p:nvPr>
            <p:ph type="title"/>
          </p:nvPr>
        </p:nvSpPr>
        <p:spPr>
          <a:xfrm>
            <a:off x="484071" y="282787"/>
            <a:ext cx="7616942" cy="730479"/>
          </a:xfrm>
        </p:spPr>
        <p:txBody>
          <a:bodyPr/>
          <a:lstStyle/>
          <a:p>
            <a:pPr>
              <a:defRPr/>
            </a:pPr>
            <a:r>
              <a:rPr lang="fr-FR" sz="3200" b="1" dirty="0" err="1">
                <a:solidFill>
                  <a:schemeClr val="accent2"/>
                </a:solidFill>
                <a:effectLst>
                  <a:outerShdw blurRad="38100" dist="38100" dir="2700000" algn="tl">
                    <a:srgbClr val="000000">
                      <a:alpha val="43137"/>
                    </a:srgbClr>
                  </a:outerShdw>
                </a:effectLst>
                <a:latin typeface="+mn-lt"/>
                <a:cs typeface="Arial" pitchFamily="34" charset="0"/>
              </a:rPr>
              <a:t>Urban</a:t>
            </a:r>
            <a:r>
              <a:rPr lang="fr-FR" sz="3200" b="1" dirty="0">
                <a:solidFill>
                  <a:schemeClr val="accent2"/>
                </a:solidFill>
                <a:effectLst>
                  <a:outerShdw blurRad="38100" dist="38100" dir="2700000" algn="tl">
                    <a:srgbClr val="000000">
                      <a:alpha val="43137"/>
                    </a:srgbClr>
                  </a:outerShdw>
                </a:effectLst>
                <a:latin typeface="+mn-lt"/>
                <a:cs typeface="Arial" pitchFamily="34" charset="0"/>
              </a:rPr>
              <a:t> </a:t>
            </a:r>
            <a:r>
              <a:rPr lang="fr-FR" sz="3200" b="1" dirty="0" err="1">
                <a:solidFill>
                  <a:schemeClr val="accent2"/>
                </a:solidFill>
                <a:effectLst>
                  <a:outerShdw blurRad="38100" dist="38100" dir="2700000" algn="tl">
                    <a:srgbClr val="000000">
                      <a:alpha val="43137"/>
                    </a:srgbClr>
                  </a:outerShdw>
                </a:effectLst>
                <a:latin typeface="+mn-lt"/>
                <a:cs typeface="Arial" pitchFamily="34" charset="0"/>
              </a:rPr>
              <a:t>Vegetation</a:t>
            </a:r>
            <a:r>
              <a:rPr lang="fr-FR" sz="3200" b="1" dirty="0">
                <a:solidFill>
                  <a:schemeClr val="accent2"/>
                </a:solidFill>
                <a:effectLst>
                  <a:outerShdw blurRad="38100" dist="38100" dir="2700000" algn="tl">
                    <a:srgbClr val="000000">
                      <a:alpha val="43137"/>
                    </a:srgbClr>
                  </a:outerShdw>
                </a:effectLst>
                <a:latin typeface="+mn-lt"/>
                <a:cs typeface="Arial" pitchFamily="34" charset="0"/>
              </a:rPr>
              <a:t> &amp; Air </a:t>
            </a:r>
            <a:r>
              <a:rPr lang="fr-FR" sz="3200" b="1" dirty="0" err="1">
                <a:solidFill>
                  <a:schemeClr val="accent2"/>
                </a:solidFill>
                <a:effectLst>
                  <a:outerShdw blurRad="38100" dist="38100" dir="2700000" algn="tl">
                    <a:srgbClr val="000000">
                      <a:alpha val="43137"/>
                    </a:srgbClr>
                  </a:outerShdw>
                </a:effectLst>
                <a:latin typeface="+mn-lt"/>
                <a:cs typeface="Arial" pitchFamily="34" charset="0"/>
              </a:rPr>
              <a:t>Quality</a:t>
            </a:r>
            <a:endParaRPr lang="fr-FR" sz="3200" b="1" dirty="0">
              <a:solidFill>
                <a:schemeClr val="accent2"/>
              </a:solidFill>
              <a:effectLst>
                <a:outerShdw blurRad="38100" dist="38100" dir="2700000" algn="tl">
                  <a:srgbClr val="000000">
                    <a:alpha val="43137"/>
                  </a:srgbClr>
                </a:outerShdw>
              </a:effectLst>
              <a:latin typeface="+mn-lt"/>
              <a:cs typeface="Arial" pitchFamily="34" charset="0"/>
            </a:endParaRPr>
          </a:p>
        </p:txBody>
      </p:sp>
      <p:pic>
        <p:nvPicPr>
          <p:cNvPr id="5125" name="Image 4" descr="Sans tit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3" y="6334129"/>
            <a:ext cx="843319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6411186" y="1900373"/>
            <a:ext cx="18412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None/>
            </a:pPr>
            <a:endParaRPr lang="fr-FR" altLang="fr-FR" sz="2000" dirty="0">
              <a:solidFill>
                <a:srgbClr val="4D4D4D"/>
              </a:solidFill>
              <a:latin typeface="+mn-lt"/>
            </a:endParaRPr>
          </a:p>
          <a:p>
            <a:pPr algn="ctr">
              <a:spcBef>
                <a:spcPct val="0"/>
              </a:spcBef>
              <a:buNone/>
            </a:pPr>
            <a:r>
              <a:rPr lang="fr-FR" altLang="fr-FR" sz="2000" dirty="0">
                <a:solidFill>
                  <a:srgbClr val="4D4D4D"/>
                </a:solidFill>
                <a:latin typeface="+mn-lt"/>
              </a:rPr>
              <a:t>Absorption of </a:t>
            </a:r>
            <a:r>
              <a:rPr lang="fr-FR" altLang="fr-FR" sz="2000" dirty="0" err="1">
                <a:solidFill>
                  <a:srgbClr val="4D4D4D"/>
                </a:solidFill>
                <a:latin typeface="+mn-lt"/>
              </a:rPr>
              <a:t>particulate</a:t>
            </a:r>
            <a:r>
              <a:rPr lang="fr-FR" altLang="fr-FR" sz="2000" dirty="0">
                <a:solidFill>
                  <a:srgbClr val="4D4D4D"/>
                </a:solidFill>
                <a:latin typeface="+mn-lt"/>
              </a:rPr>
              <a:t> </a:t>
            </a:r>
            <a:r>
              <a:rPr lang="fr-FR" altLang="fr-FR" sz="2000" dirty="0" err="1">
                <a:solidFill>
                  <a:srgbClr val="4D4D4D"/>
                </a:solidFill>
                <a:latin typeface="+mn-lt"/>
              </a:rPr>
              <a:t>pollutants</a:t>
            </a:r>
            <a:endParaRPr lang="fr-FR" altLang="fr-FR" sz="2000" dirty="0">
              <a:solidFill>
                <a:srgbClr val="4D4D4D"/>
              </a:solidFill>
              <a:latin typeface="+mn-lt"/>
            </a:endParaRPr>
          </a:p>
        </p:txBody>
      </p:sp>
      <p:sp>
        <p:nvSpPr>
          <p:cNvPr id="10" name="ZoneTexte 9"/>
          <p:cNvSpPr txBox="1">
            <a:spLocks noChangeArrowheads="1"/>
          </p:cNvSpPr>
          <p:nvPr/>
        </p:nvSpPr>
        <p:spPr bwMode="auto">
          <a:xfrm>
            <a:off x="3274219" y="4422314"/>
            <a:ext cx="24314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None/>
            </a:pPr>
            <a:endParaRPr lang="en-US" altLang="fr-FR" sz="2400" dirty="0">
              <a:solidFill>
                <a:srgbClr val="4D4D4D"/>
              </a:solidFill>
              <a:latin typeface="+mn-lt"/>
            </a:endParaRPr>
          </a:p>
          <a:p>
            <a:pPr algn="ctr">
              <a:spcBef>
                <a:spcPct val="0"/>
              </a:spcBef>
              <a:buNone/>
            </a:pPr>
            <a:r>
              <a:rPr lang="en-US" altLang="fr-FR" sz="2400" dirty="0">
                <a:solidFill>
                  <a:srgbClr val="4D4D4D"/>
                </a:solidFill>
                <a:latin typeface="+mn-lt"/>
              </a:rPr>
              <a:t>Effect on well-being</a:t>
            </a:r>
          </a:p>
          <a:p>
            <a:pPr algn="ctr">
              <a:spcBef>
                <a:spcPct val="0"/>
              </a:spcBef>
              <a:buNone/>
            </a:pPr>
            <a:r>
              <a:rPr lang="en-US" altLang="fr-FR" sz="2400" dirty="0">
                <a:solidFill>
                  <a:srgbClr val="4D4D4D"/>
                </a:solidFill>
                <a:latin typeface="+mn-lt"/>
              </a:rPr>
              <a:t>Fight against stress</a:t>
            </a:r>
            <a:endParaRPr lang="fr-FR" altLang="fr-FR" sz="4000" b="1" dirty="0">
              <a:solidFill>
                <a:srgbClr val="FF0000"/>
              </a:solidFill>
              <a:latin typeface="+mn-lt"/>
            </a:endParaRPr>
          </a:p>
        </p:txBody>
      </p:sp>
      <p:sp>
        <p:nvSpPr>
          <p:cNvPr id="11" name="Cœur 10"/>
          <p:cNvSpPr/>
          <p:nvPr/>
        </p:nvSpPr>
        <p:spPr bwMode="auto">
          <a:xfrm rot="5400000">
            <a:off x="1934369" y="3009108"/>
            <a:ext cx="265113" cy="501650"/>
          </a:xfrm>
          <a:prstGeom prst="heart">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200">
              <a:solidFill>
                <a:srgbClr val="FFFFFF"/>
              </a:solidFill>
              <a:cs typeface="Times New Roman" pitchFamily="18" charset="0"/>
            </a:endParaRPr>
          </a:p>
        </p:txBody>
      </p:sp>
      <p:sp>
        <p:nvSpPr>
          <p:cNvPr id="12" name="Flèche courbée vers le bas 11"/>
          <p:cNvSpPr/>
          <p:nvPr/>
        </p:nvSpPr>
        <p:spPr bwMode="auto">
          <a:xfrm rot="906282">
            <a:off x="1100138" y="2911477"/>
            <a:ext cx="822325" cy="2952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200">
              <a:solidFill>
                <a:schemeClr val="tx1"/>
              </a:solidFill>
              <a:cs typeface="Times New Roman" pitchFamily="18" charset="0"/>
            </a:endParaRPr>
          </a:p>
        </p:txBody>
      </p:sp>
      <p:grpSp>
        <p:nvGrpSpPr>
          <p:cNvPr id="13" name="Groupe 52"/>
          <p:cNvGrpSpPr>
            <a:grpSpLocks/>
          </p:cNvGrpSpPr>
          <p:nvPr/>
        </p:nvGrpSpPr>
        <p:grpSpPr bwMode="auto">
          <a:xfrm>
            <a:off x="336550" y="3108325"/>
            <a:ext cx="984250" cy="808038"/>
            <a:chOff x="166907" y="2285914"/>
            <a:chExt cx="2143161" cy="1756809"/>
          </a:xfrm>
        </p:grpSpPr>
        <p:sp>
          <p:nvSpPr>
            <p:cNvPr id="14" name="Explosion 1 50"/>
            <p:cNvSpPr/>
            <p:nvPr/>
          </p:nvSpPr>
          <p:spPr>
            <a:xfrm>
              <a:off x="927383" y="2499906"/>
              <a:ext cx="286908" cy="272669"/>
            </a:xfrm>
            <a:prstGeom prst="irregularSeal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b="1" dirty="0">
                  <a:solidFill>
                    <a:schemeClr val="tx1"/>
                  </a:solidFill>
                  <a:cs typeface="Times New Roman" pitchFamily="18" charset="0"/>
                </a:rPr>
                <a:t>P</a:t>
              </a:r>
            </a:p>
          </p:txBody>
        </p:sp>
        <p:sp>
          <p:nvSpPr>
            <p:cNvPr id="5134" name="ZoneTexte 51"/>
            <p:cNvSpPr txBox="1">
              <a:spLocks noChangeArrowheads="1"/>
            </p:cNvSpPr>
            <p:nvPr/>
          </p:nvSpPr>
          <p:spPr bwMode="auto">
            <a:xfrm>
              <a:off x="166907" y="2904650"/>
              <a:ext cx="2143161" cy="113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fr-FR" sz="1400" b="1" i="1">
                <a:cs typeface="Times New Roman" pitchFamily="18" charset="0"/>
              </a:endParaRPr>
            </a:p>
            <a:p>
              <a:pPr eaLnBrk="1" hangingPunct="1">
                <a:spcBef>
                  <a:spcPct val="0"/>
                </a:spcBef>
                <a:buFontTx/>
                <a:buNone/>
              </a:pPr>
              <a:endParaRPr lang="fr-FR" altLang="fr-FR" sz="1400" b="1" i="1">
                <a:cs typeface="Times New Roman" pitchFamily="18" charset="0"/>
              </a:endParaRPr>
            </a:p>
          </p:txBody>
        </p:sp>
        <p:sp>
          <p:nvSpPr>
            <p:cNvPr id="16" name="Explosion 1 52"/>
            <p:cNvSpPr/>
            <p:nvPr/>
          </p:nvSpPr>
          <p:spPr>
            <a:xfrm>
              <a:off x="1214292" y="2285914"/>
              <a:ext cx="286906" cy="272669"/>
            </a:xfrm>
            <a:prstGeom prst="irregularSeal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b="1">
                  <a:solidFill>
                    <a:schemeClr val="tx1"/>
                  </a:solidFill>
                  <a:cs typeface="Times New Roman" pitchFamily="18" charset="0"/>
                </a:rPr>
                <a:t>P</a:t>
              </a:r>
            </a:p>
          </p:txBody>
        </p:sp>
        <p:sp>
          <p:nvSpPr>
            <p:cNvPr id="17" name="Explosion 1 16"/>
            <p:cNvSpPr/>
            <p:nvPr/>
          </p:nvSpPr>
          <p:spPr>
            <a:xfrm>
              <a:off x="1214292" y="2586195"/>
              <a:ext cx="286906" cy="272667"/>
            </a:xfrm>
            <a:prstGeom prst="irregularSeal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b="1" dirty="0">
                  <a:solidFill>
                    <a:schemeClr val="tx1"/>
                  </a:solidFill>
                  <a:cs typeface="Times New Roman" pitchFamily="18" charset="0"/>
                </a:rPr>
                <a:t>P</a:t>
              </a:r>
            </a:p>
          </p:txBody>
        </p:sp>
      </p:grpSp>
      <p:sp>
        <p:nvSpPr>
          <p:cNvPr id="18" name="Rectangle 8"/>
          <p:cNvSpPr>
            <a:spLocks noChangeArrowheads="1"/>
          </p:cNvSpPr>
          <p:nvPr/>
        </p:nvSpPr>
        <p:spPr bwMode="auto">
          <a:xfrm>
            <a:off x="126482" y="1637793"/>
            <a:ext cx="26712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None/>
            </a:pPr>
            <a:r>
              <a:rPr lang="fr-FR" altLang="fr-FR" sz="2000" dirty="0">
                <a:solidFill>
                  <a:srgbClr val="4D4D4D"/>
                </a:solidFill>
                <a:latin typeface="+mn-lt"/>
              </a:rPr>
              <a:t>Absorption of </a:t>
            </a:r>
            <a:r>
              <a:rPr lang="fr-FR" altLang="fr-FR" sz="2000" dirty="0" err="1">
                <a:solidFill>
                  <a:srgbClr val="4D4D4D"/>
                </a:solidFill>
                <a:latin typeface="+mn-lt"/>
              </a:rPr>
              <a:t>pollutants</a:t>
            </a:r>
            <a:endParaRPr lang="fr-FR" altLang="fr-FR" sz="2000" dirty="0">
              <a:solidFill>
                <a:srgbClr val="4D4D4D"/>
              </a:solidFill>
              <a:latin typeface="+mn-lt"/>
            </a:endParaRPr>
          </a:p>
        </p:txBody>
      </p:sp>
      <p:pic>
        <p:nvPicPr>
          <p:cNvPr id="19" name="Picture 8" descr="bouchon voi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730" y="3332164"/>
            <a:ext cx="28829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621A5B35-50A5-4337-A98B-82D6161A673C}" type="slidenum">
              <a:rPr lang="fr-FR" smtClean="0"/>
              <a:pPr>
                <a:defRPr/>
              </a:pPr>
              <a:t>27</a:t>
            </a:fld>
            <a:endParaRPr lang="fr-FR"/>
          </a:p>
        </p:txBody>
      </p:sp>
    </p:spTree>
    <p:extLst>
      <p:ext uri="{BB962C8B-B14F-4D97-AF65-F5344CB8AC3E}">
        <p14:creationId xmlns:p14="http://schemas.microsoft.com/office/powerpoint/2010/main" val="422082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50155"/>
            <a:ext cx="6515100" cy="838200"/>
          </a:xfrm>
        </p:spPr>
        <p:txBody>
          <a:bodyPr/>
          <a:lstStyle/>
          <a:p>
            <a:pPr>
              <a:defRPr/>
            </a:pPr>
            <a:r>
              <a:rPr lang="fr-FR" b="1" dirty="0">
                <a:solidFill>
                  <a:schemeClr val="accent2"/>
                </a:solidFill>
                <a:effectLst>
                  <a:outerShdw blurRad="38100" dist="38100" dir="2700000" algn="tl">
                    <a:srgbClr val="000000">
                      <a:alpha val="43137"/>
                    </a:srgbClr>
                  </a:outerShdw>
                </a:effectLst>
              </a:rPr>
              <a:t>Pollution and pollen</a:t>
            </a:r>
          </a:p>
        </p:txBody>
      </p:sp>
      <p:sp>
        <p:nvSpPr>
          <p:cNvPr id="3" name="Espace réservé du contenu 2"/>
          <p:cNvSpPr>
            <a:spLocks noGrp="1"/>
          </p:cNvSpPr>
          <p:nvPr>
            <p:ph idx="1"/>
          </p:nvPr>
        </p:nvSpPr>
        <p:spPr>
          <a:xfrm>
            <a:off x="251520" y="1340768"/>
            <a:ext cx="3738563" cy="4680520"/>
          </a:xfrm>
        </p:spPr>
        <p:txBody>
          <a:bodyPr>
            <a:noAutofit/>
          </a:bodyPr>
          <a:lstStyle/>
          <a:p>
            <a:pPr algn="just">
              <a:defRPr/>
            </a:pPr>
            <a:r>
              <a:rPr lang="fr-FR" sz="2400" dirty="0" err="1">
                <a:latin typeface="Calibri" pitchFamily="34" charset="0"/>
              </a:rPr>
              <a:t>Pollutants</a:t>
            </a:r>
            <a:r>
              <a:rPr lang="fr-FR" sz="2400" dirty="0">
                <a:latin typeface="Calibri" pitchFamily="34" charset="0"/>
              </a:rPr>
              <a:t> (NO₂, O₃, PM₁₀ et PM</a:t>
            </a:r>
            <a:r>
              <a:rPr lang="fr-FR" sz="2400" baseline="-25000" dirty="0"/>
              <a:t>2.5</a:t>
            </a:r>
            <a:r>
              <a:rPr lang="fr-FR" sz="2400" dirty="0">
                <a:latin typeface="Calibri" pitchFamily="34" charset="0"/>
              </a:rPr>
              <a:t>) </a:t>
            </a:r>
            <a:r>
              <a:rPr lang="fr-FR" sz="2400" dirty="0" err="1">
                <a:latin typeface="Calibri" pitchFamily="34" charset="0"/>
              </a:rPr>
              <a:t>act</a:t>
            </a:r>
            <a:r>
              <a:rPr lang="fr-FR" sz="2400" dirty="0">
                <a:latin typeface="Calibri" pitchFamily="34" charset="0"/>
              </a:rPr>
              <a:t>: </a:t>
            </a:r>
          </a:p>
          <a:p>
            <a:pPr lvl="1">
              <a:defRPr/>
            </a:pPr>
            <a:r>
              <a:rPr lang="en-US" sz="2400" dirty="0">
                <a:latin typeface="Calibri" pitchFamily="34" charset="0"/>
              </a:rPr>
              <a:t>By weakening the respiratory system</a:t>
            </a:r>
          </a:p>
          <a:p>
            <a:pPr lvl="1">
              <a:defRPr/>
            </a:pPr>
            <a:r>
              <a:rPr lang="en-US" sz="2400" dirty="0">
                <a:latin typeface="Calibri" pitchFamily="34" charset="0"/>
              </a:rPr>
              <a:t>On the aeroallergens contained in the pollen grains</a:t>
            </a:r>
          </a:p>
          <a:p>
            <a:pPr lvl="1">
              <a:defRPr/>
            </a:pPr>
            <a:r>
              <a:rPr lang="en-US" sz="2400" dirty="0">
                <a:latin typeface="Calibri" pitchFamily="34" charset="0"/>
              </a:rPr>
              <a:t>On the structure  of the pollen grains</a:t>
            </a:r>
          </a:p>
          <a:p>
            <a:pPr lvl="1">
              <a:defRPr/>
            </a:pPr>
            <a:r>
              <a:rPr lang="en-US" sz="2400" dirty="0">
                <a:latin typeface="Calibri" pitchFamily="34" charset="0"/>
              </a:rPr>
              <a:t>On allergenicity of </a:t>
            </a:r>
          </a:p>
          <a:p>
            <a:pPr marL="457200" lvl="1" indent="0">
              <a:buNone/>
              <a:defRPr/>
            </a:pPr>
            <a:r>
              <a:rPr lang="en-US" sz="2400" dirty="0">
                <a:latin typeface="Calibri" pitchFamily="34" charset="0"/>
              </a:rPr>
              <a:t>     the pollen grains</a:t>
            </a:r>
            <a:endParaRPr lang="fr-FR" sz="2400" dirty="0">
              <a:latin typeface="Calibri" pitchFamily="34" charset="0"/>
            </a:endParaRPr>
          </a:p>
        </p:txBody>
      </p:sp>
      <p:graphicFrame>
        <p:nvGraphicFramePr>
          <p:cNvPr id="12" name="Diagramme 11"/>
          <p:cNvGraphicFramePr/>
          <p:nvPr>
            <p:extLst>
              <p:ext uri="{D42A27DB-BD31-4B8C-83A1-F6EECF244321}">
                <p14:modId xmlns:p14="http://schemas.microsoft.com/office/powerpoint/2010/main" val="3720521482"/>
              </p:ext>
            </p:extLst>
          </p:nvPr>
        </p:nvGraphicFramePr>
        <p:xfrm>
          <a:off x="3395662" y="1646768"/>
          <a:ext cx="5576888" cy="4822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pPr>
              <a:defRPr/>
            </a:pPr>
            <a:fld id="{621A5B35-50A5-4337-A98B-82D6161A673C}" type="slidenum">
              <a:rPr lang="fr-FR" smtClean="0"/>
              <a:pPr>
                <a:defRPr/>
              </a:pPr>
              <a:t>28</a:t>
            </a:fld>
            <a:endParaRPr lang="fr-FR"/>
          </a:p>
        </p:txBody>
      </p:sp>
      <p:pic>
        <p:nvPicPr>
          <p:cNvPr id="6" name="Picture 1">
            <a:extLst>
              <a:ext uri="{FF2B5EF4-FFF2-40B4-BE49-F238E27FC236}">
                <a16:creationId xmlns:a16="http://schemas.microsoft.com/office/drawing/2014/main" id="{4CDE1F71-604A-22DC-B9C5-B25C02FF07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0841" y="62690"/>
            <a:ext cx="2267810" cy="171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99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8840"/>
            <a:ext cx="6891338" cy="32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1143000" y="5229227"/>
            <a:ext cx="685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fr-FR" sz="2100" b="1" dirty="0">
                <a:solidFill>
                  <a:srgbClr val="4F3A30"/>
                </a:solidFill>
                <a:latin typeface="+mj-lt"/>
              </a:rPr>
              <a:t>Birch pollen in the countryside                 </a:t>
            </a:r>
            <a:r>
              <a:rPr lang="fr-FR" altLang="fr-FR" sz="2100" b="1" dirty="0">
                <a:solidFill>
                  <a:srgbClr val="4F3A30"/>
                </a:solidFill>
                <a:latin typeface="+mj-lt"/>
              </a:rPr>
              <a:t>Birch pollen in </a:t>
            </a:r>
            <a:r>
              <a:rPr lang="fr-FR" altLang="fr-FR" sz="2100" b="1" dirty="0" err="1">
                <a:solidFill>
                  <a:srgbClr val="4F3A30"/>
                </a:solidFill>
                <a:latin typeface="+mj-lt"/>
              </a:rPr>
              <a:t>town</a:t>
            </a:r>
            <a:endParaRPr lang="fr-FR" altLang="fr-FR" sz="2100" b="1" dirty="0">
              <a:solidFill>
                <a:srgbClr val="4F3A30"/>
              </a:solidFill>
              <a:latin typeface="+mj-lt"/>
            </a:endParaRPr>
          </a:p>
        </p:txBody>
      </p:sp>
      <p:sp>
        <p:nvSpPr>
          <p:cNvPr id="10" name="ZoneTexte 9"/>
          <p:cNvSpPr txBox="1"/>
          <p:nvPr/>
        </p:nvSpPr>
        <p:spPr>
          <a:xfrm>
            <a:off x="709862" y="6181892"/>
            <a:ext cx="7324475" cy="400110"/>
          </a:xfrm>
          <a:prstGeom prst="rect">
            <a:avLst/>
          </a:prstGeom>
          <a:noFill/>
        </p:spPr>
        <p:txBody>
          <a:bodyPr wrap="square">
            <a:spAutoFit/>
          </a:bodyPr>
          <a:lstStyle/>
          <a:p>
            <a:pPr algn="r">
              <a:defRPr/>
            </a:pPr>
            <a:r>
              <a:rPr lang="fr-FR" sz="2000" b="1" dirty="0">
                <a:solidFill>
                  <a:srgbClr val="4F3A30"/>
                </a:solidFill>
              </a:rPr>
              <a:t>H. </a:t>
            </a:r>
            <a:r>
              <a:rPr lang="fr-FR" sz="2000" b="1" dirty="0" err="1">
                <a:solidFill>
                  <a:srgbClr val="4F3A30"/>
                </a:solidFill>
              </a:rPr>
              <a:t>B</a:t>
            </a:r>
            <a:r>
              <a:rPr lang="fr-FR" sz="2000" b="1" cap="small" dirty="0" err="1">
                <a:solidFill>
                  <a:srgbClr val="4F3A30"/>
                </a:solidFill>
              </a:rPr>
              <a:t>ehrendt</a:t>
            </a:r>
            <a:r>
              <a:rPr lang="fr-FR" sz="2000" b="1" cap="small" dirty="0">
                <a:solidFill>
                  <a:srgbClr val="4F3A30"/>
                </a:solidFill>
              </a:rPr>
              <a:t> &amp; W.M. Becker, 2001 : </a:t>
            </a:r>
            <a:r>
              <a:rPr lang="en-US" sz="2000" b="1" i="1" dirty="0" err="1">
                <a:solidFill>
                  <a:srgbClr val="4F3A30"/>
                </a:solidFill>
              </a:rPr>
              <a:t>Curr</a:t>
            </a:r>
            <a:r>
              <a:rPr lang="en-US" sz="2000" b="1" i="1" dirty="0">
                <a:solidFill>
                  <a:srgbClr val="4F3A30"/>
                </a:solidFill>
              </a:rPr>
              <a:t> </a:t>
            </a:r>
            <a:r>
              <a:rPr lang="en-US" sz="2000" b="1" i="1" dirty="0" err="1">
                <a:solidFill>
                  <a:srgbClr val="4F3A30"/>
                </a:solidFill>
              </a:rPr>
              <a:t>Opin</a:t>
            </a:r>
            <a:r>
              <a:rPr lang="en-US" sz="2000" b="1" i="1" dirty="0">
                <a:solidFill>
                  <a:srgbClr val="4F3A30"/>
                </a:solidFill>
              </a:rPr>
              <a:t> </a:t>
            </a:r>
            <a:r>
              <a:rPr lang="en-US" sz="2000" b="1" i="1" dirty="0" err="1">
                <a:solidFill>
                  <a:srgbClr val="4F3A30"/>
                </a:solidFill>
              </a:rPr>
              <a:t>Immunol</a:t>
            </a:r>
            <a:r>
              <a:rPr lang="en-US" sz="2000" b="1" i="1" dirty="0">
                <a:solidFill>
                  <a:srgbClr val="4F3A30"/>
                </a:solidFill>
              </a:rPr>
              <a:t> </a:t>
            </a:r>
            <a:r>
              <a:rPr lang="en-US" sz="2000" b="1" u="sng" dirty="0">
                <a:solidFill>
                  <a:srgbClr val="4F3A30"/>
                </a:solidFill>
              </a:rPr>
              <a:t>13</a:t>
            </a:r>
            <a:r>
              <a:rPr lang="en-US" sz="2000" b="1" dirty="0">
                <a:solidFill>
                  <a:srgbClr val="4F3A30"/>
                </a:solidFill>
              </a:rPr>
              <a:t>, 709-715</a:t>
            </a:r>
            <a:endParaRPr lang="fr-FR" sz="2000" b="1" dirty="0">
              <a:solidFill>
                <a:srgbClr val="4F3A30"/>
              </a:solidFill>
            </a:endParaRPr>
          </a:p>
        </p:txBody>
      </p:sp>
      <p:sp>
        <p:nvSpPr>
          <p:cNvPr id="5" name="Titre 1"/>
          <p:cNvSpPr txBox="1">
            <a:spLocks/>
          </p:cNvSpPr>
          <p:nvPr/>
        </p:nvSpPr>
        <p:spPr>
          <a:xfrm>
            <a:off x="1385888" y="333375"/>
            <a:ext cx="65151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r-FR" b="1" dirty="0">
                <a:solidFill>
                  <a:schemeClr val="accent2"/>
                </a:solidFill>
                <a:effectLst>
                  <a:outerShdw blurRad="38100" dist="38100" dir="2700000" algn="tl">
                    <a:srgbClr val="000000">
                      <a:alpha val="43137"/>
                    </a:srgbClr>
                  </a:outerShdw>
                </a:effectLst>
              </a:rPr>
              <a:t>Pollution and pollen</a:t>
            </a:r>
          </a:p>
        </p:txBody>
      </p:sp>
      <p:sp>
        <p:nvSpPr>
          <p:cNvPr id="2" name="Espace réservé du numéro de diapositive 1"/>
          <p:cNvSpPr>
            <a:spLocks noGrp="1"/>
          </p:cNvSpPr>
          <p:nvPr>
            <p:ph type="sldNum" sz="quarter" idx="12"/>
          </p:nvPr>
        </p:nvSpPr>
        <p:spPr/>
        <p:txBody>
          <a:bodyPr/>
          <a:lstStyle/>
          <a:p>
            <a:pPr>
              <a:defRPr/>
            </a:pPr>
            <a:fld id="{B9512C27-2478-42B6-AA27-A09A0160C0A1}" type="slidenum">
              <a:rPr lang="fr-FR" smtClean="0"/>
              <a:pPr>
                <a:defRPr/>
              </a:pPr>
              <a:t>29</a:t>
            </a:fld>
            <a:endParaRPr lang="fr-FR"/>
          </a:p>
        </p:txBody>
      </p:sp>
    </p:spTree>
    <p:extLst>
      <p:ext uri="{BB962C8B-B14F-4D97-AF65-F5344CB8AC3E}">
        <p14:creationId xmlns:p14="http://schemas.microsoft.com/office/powerpoint/2010/main" val="197256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lIns="91436" tIns="45719" rIns="91436" bIns="45719" rtlCol="0" anchor="t">
            <a:noAutofit/>
          </a:bodyPr>
          <a:lstStyle/>
          <a:p>
            <a:pPr eaLnBrk="1" fontAlgn="auto" hangingPunct="1">
              <a:spcAft>
                <a:spcPts val="0"/>
              </a:spcAft>
              <a:defRPr/>
            </a:pPr>
            <a:r>
              <a:rPr lang="fr-FR" altLang="fr-FR" sz="3000" b="1" dirty="0" err="1">
                <a:solidFill>
                  <a:schemeClr val="accent2"/>
                </a:solidFill>
                <a:effectLst>
                  <a:outerShdw blurRad="38100" dist="38100" dir="2700000" algn="tl">
                    <a:srgbClr val="000000">
                      <a:alpha val="43137"/>
                    </a:srgbClr>
                  </a:outerShdw>
                </a:effectLst>
              </a:rPr>
              <a:t>Aerobiology</a:t>
            </a:r>
            <a:r>
              <a:rPr lang="fr-FR" altLang="fr-FR" sz="3000" b="1" dirty="0">
                <a:solidFill>
                  <a:schemeClr val="accent2"/>
                </a:solidFill>
                <a:effectLst>
                  <a:outerShdw blurRad="38100" dist="38100" dir="2700000" algn="tl">
                    <a:srgbClr val="000000">
                      <a:alpha val="43137"/>
                    </a:srgbClr>
                  </a:outerShdw>
                </a:effectLst>
              </a:rPr>
              <a:t>: a </a:t>
            </a:r>
            <a:r>
              <a:rPr lang="fr-FR" altLang="fr-FR" sz="3000" b="1" dirty="0" err="1">
                <a:solidFill>
                  <a:schemeClr val="accent2"/>
                </a:solidFill>
                <a:effectLst>
                  <a:outerShdw blurRad="38100" dist="38100" dir="2700000" algn="tl">
                    <a:srgbClr val="000000">
                      <a:alpha val="43137"/>
                    </a:srgbClr>
                  </a:outerShdw>
                </a:effectLst>
              </a:rPr>
              <a:t>multidisciplinary</a:t>
            </a:r>
            <a:r>
              <a:rPr lang="fr-FR" altLang="fr-FR" sz="3000" b="1" dirty="0">
                <a:solidFill>
                  <a:schemeClr val="accent2"/>
                </a:solidFill>
                <a:effectLst>
                  <a:outerShdw blurRad="38100" dist="38100" dir="2700000" algn="tl">
                    <a:srgbClr val="000000">
                      <a:alpha val="43137"/>
                    </a:srgbClr>
                  </a:outerShdw>
                </a:effectLst>
              </a:rPr>
              <a:t> </a:t>
            </a:r>
            <a:r>
              <a:rPr lang="fr-FR" altLang="fr-FR" sz="3000" b="1" dirty="0" err="1">
                <a:solidFill>
                  <a:schemeClr val="accent2"/>
                </a:solidFill>
                <a:effectLst>
                  <a:outerShdw blurRad="38100" dist="38100" dir="2700000" algn="tl">
                    <a:srgbClr val="000000">
                      <a:alpha val="43137"/>
                    </a:srgbClr>
                  </a:outerShdw>
                </a:effectLst>
              </a:rPr>
              <a:t>approach</a:t>
            </a:r>
            <a:endParaRPr lang="fr-FR" altLang="fr-FR" sz="3000" b="1" dirty="0">
              <a:solidFill>
                <a:schemeClr val="accent2"/>
              </a:solidFill>
              <a:effectLst>
                <a:outerShdw blurRad="38100" dist="38100" dir="2700000" algn="tl">
                  <a:srgbClr val="000000">
                    <a:alpha val="43137"/>
                  </a:srgbClr>
                </a:outerShdw>
              </a:effectLst>
            </a:endParaRPr>
          </a:p>
        </p:txBody>
      </p:sp>
      <p:sp>
        <p:nvSpPr>
          <p:cNvPr id="4099" name="Espace réservé du numéro de diapositive 19"/>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defRPr/>
            </a:pPr>
            <a:fld id="{97B44DE8-B18E-4A2D-801C-963750B17B5B}" type="slidenum">
              <a:rPr lang="fr-FR" altLang="fr-FR" sz="1400">
                <a:latin typeface="Arial" pitchFamily="34" charset="0"/>
              </a:rPr>
              <a:pPr fontAlgn="base">
                <a:spcBef>
                  <a:spcPct val="0"/>
                </a:spcBef>
                <a:spcAft>
                  <a:spcPct val="0"/>
                </a:spcAft>
                <a:buFontTx/>
                <a:buNone/>
                <a:defRPr/>
              </a:pPr>
              <a:t>3</a:t>
            </a:fld>
            <a:endParaRPr lang="fr-FR" altLang="fr-FR" sz="1400">
              <a:latin typeface="Arial" pitchFamily="34" charset="0"/>
            </a:endParaRPr>
          </a:p>
        </p:txBody>
      </p:sp>
      <p:sp>
        <p:nvSpPr>
          <p:cNvPr id="3076" name="Oval 3"/>
          <p:cNvSpPr>
            <a:spLocks noChangeAspect="1" noChangeArrowheads="1"/>
          </p:cNvSpPr>
          <p:nvPr/>
        </p:nvSpPr>
        <p:spPr bwMode="auto">
          <a:xfrm>
            <a:off x="2051050" y="1268413"/>
            <a:ext cx="4894263" cy="3568700"/>
          </a:xfrm>
          <a:prstGeom prst="ellipse">
            <a:avLst/>
          </a:prstGeom>
          <a:solidFill>
            <a:schemeClr val="hlink">
              <a:alpha val="2392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fr-FR" sz="1800">
              <a:latin typeface="Arial" pitchFamily="34" charset="0"/>
            </a:endParaRPr>
          </a:p>
        </p:txBody>
      </p:sp>
      <p:sp>
        <p:nvSpPr>
          <p:cNvPr id="3077" name="AutoShape 4"/>
          <p:cNvSpPr>
            <a:spLocks noChangeArrowheads="1"/>
          </p:cNvSpPr>
          <p:nvPr/>
        </p:nvSpPr>
        <p:spPr bwMode="auto">
          <a:xfrm rot="10800000" flipH="1" flipV="1">
            <a:off x="7451725" y="2636838"/>
            <a:ext cx="1143000" cy="2879725"/>
          </a:xfrm>
          <a:prstGeom prst="curvedLeftArrow">
            <a:avLst>
              <a:gd name="adj1" fmla="val 32100"/>
              <a:gd name="adj2" fmla="val 94036"/>
              <a:gd name="adj3" fmla="val 22727"/>
            </a:avLst>
          </a:prstGeom>
          <a:solidFill>
            <a:schemeClr val="hlink">
              <a:alpha val="23921"/>
            </a:scheme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fr-FR" sz="1800">
              <a:latin typeface="Arial" pitchFamily="34" charset="0"/>
            </a:endParaRPr>
          </a:p>
        </p:txBody>
      </p:sp>
      <p:sp>
        <p:nvSpPr>
          <p:cNvPr id="3078" name="AutoShape 5"/>
          <p:cNvSpPr>
            <a:spLocks noChangeArrowheads="1"/>
          </p:cNvSpPr>
          <p:nvPr/>
        </p:nvSpPr>
        <p:spPr bwMode="auto">
          <a:xfrm rot="10800000">
            <a:off x="395288" y="2349500"/>
            <a:ext cx="1143000" cy="3024188"/>
          </a:xfrm>
          <a:prstGeom prst="curvedLeftArrow">
            <a:avLst>
              <a:gd name="adj1" fmla="val 33710"/>
              <a:gd name="adj2" fmla="val 98753"/>
              <a:gd name="adj3" fmla="val 22727"/>
            </a:avLst>
          </a:prstGeom>
          <a:solidFill>
            <a:schemeClr val="hlink">
              <a:alpha val="23921"/>
            </a:scheme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fr-FR" sz="1800">
              <a:latin typeface="Arial" pitchFamily="34" charset="0"/>
            </a:endParaRPr>
          </a:p>
        </p:txBody>
      </p:sp>
      <p:pic>
        <p:nvPicPr>
          <p:cNvPr id="3079" name="Picture 6" descr="amb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797425"/>
            <a:ext cx="8239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amb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4725988"/>
            <a:ext cx="8239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polambscantr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4868863"/>
            <a:ext cx="5937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 Box 9"/>
          <p:cNvSpPr txBox="1">
            <a:spLocks noChangeArrowheads="1"/>
          </p:cNvSpPr>
          <p:nvPr/>
        </p:nvSpPr>
        <p:spPr bwMode="auto">
          <a:xfrm>
            <a:off x="468313" y="5518150"/>
            <a:ext cx="1152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auto">
              <a:spcBef>
                <a:spcPct val="50000"/>
              </a:spcBef>
              <a:spcAft>
                <a:spcPts val="0"/>
              </a:spcAft>
              <a:buFontTx/>
              <a:buNone/>
              <a:defRPr/>
            </a:pPr>
            <a:r>
              <a:rPr lang="en-US" altLang="fr-FR" sz="2200" b="1" dirty="0">
                <a:latin typeface="+mn-lt"/>
                <a:cs typeface="+mn-cs"/>
              </a:rPr>
              <a:t>Source</a:t>
            </a:r>
          </a:p>
        </p:txBody>
      </p:sp>
      <p:sp>
        <p:nvSpPr>
          <p:cNvPr id="23563" name="Text Box 10"/>
          <p:cNvSpPr txBox="1">
            <a:spLocks noChangeArrowheads="1"/>
          </p:cNvSpPr>
          <p:nvPr/>
        </p:nvSpPr>
        <p:spPr bwMode="auto">
          <a:xfrm>
            <a:off x="611188" y="3717925"/>
            <a:ext cx="1512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auto">
              <a:spcBef>
                <a:spcPct val="50000"/>
              </a:spcBef>
              <a:spcAft>
                <a:spcPts val="0"/>
              </a:spcAft>
              <a:buFontTx/>
              <a:buNone/>
              <a:defRPr/>
            </a:pPr>
            <a:r>
              <a:rPr lang="en-US" altLang="fr-FR" sz="2200" b="1" dirty="0">
                <a:latin typeface="+mn-lt"/>
                <a:cs typeface="+mn-cs"/>
              </a:rPr>
              <a:t>Emission</a:t>
            </a:r>
          </a:p>
        </p:txBody>
      </p:sp>
      <p:sp>
        <p:nvSpPr>
          <p:cNvPr id="23564" name="Text Box 11"/>
          <p:cNvSpPr txBox="1">
            <a:spLocks noChangeArrowheads="1"/>
          </p:cNvSpPr>
          <p:nvPr/>
        </p:nvSpPr>
        <p:spPr bwMode="auto">
          <a:xfrm>
            <a:off x="6732588" y="3716338"/>
            <a:ext cx="1728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auto">
              <a:spcBef>
                <a:spcPct val="50000"/>
              </a:spcBef>
              <a:spcAft>
                <a:spcPts val="0"/>
              </a:spcAft>
              <a:buFontTx/>
              <a:buNone/>
              <a:defRPr/>
            </a:pPr>
            <a:r>
              <a:rPr lang="en-US" altLang="fr-FR" sz="2200" b="1" dirty="0">
                <a:latin typeface="+mn-lt"/>
                <a:cs typeface="+mn-cs"/>
              </a:rPr>
              <a:t>Deposition</a:t>
            </a:r>
          </a:p>
        </p:txBody>
      </p:sp>
      <p:sp>
        <p:nvSpPr>
          <p:cNvPr id="23565" name="Text Box 12"/>
          <p:cNvSpPr txBox="1">
            <a:spLocks noChangeArrowheads="1"/>
          </p:cNvSpPr>
          <p:nvPr/>
        </p:nvSpPr>
        <p:spPr bwMode="auto">
          <a:xfrm>
            <a:off x="7315200" y="5518150"/>
            <a:ext cx="16208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auto">
              <a:spcBef>
                <a:spcPct val="50000"/>
              </a:spcBef>
              <a:spcAft>
                <a:spcPts val="0"/>
              </a:spcAft>
              <a:buFontTx/>
              <a:buNone/>
              <a:defRPr/>
            </a:pPr>
            <a:r>
              <a:rPr lang="en-US" altLang="fr-FR" sz="2200" b="1" dirty="0">
                <a:latin typeface="+mn-lt"/>
                <a:cs typeface="+mn-cs"/>
              </a:rPr>
              <a:t>Receiver</a:t>
            </a:r>
          </a:p>
        </p:txBody>
      </p:sp>
      <p:grpSp>
        <p:nvGrpSpPr>
          <p:cNvPr id="2" name="Group 13"/>
          <p:cNvGrpSpPr>
            <a:grpSpLocks/>
          </p:cNvGrpSpPr>
          <p:nvPr/>
        </p:nvGrpSpPr>
        <p:grpSpPr bwMode="auto">
          <a:xfrm>
            <a:off x="4284663" y="4581525"/>
            <a:ext cx="3240087" cy="1412875"/>
            <a:chOff x="2699" y="2886"/>
            <a:chExt cx="2041" cy="890"/>
          </a:xfrm>
        </p:grpSpPr>
        <p:sp>
          <p:nvSpPr>
            <p:cNvPr id="3089" name="AutoShape 14"/>
            <p:cNvSpPr>
              <a:spLocks noChangeArrowheads="1"/>
            </p:cNvSpPr>
            <p:nvPr/>
          </p:nvSpPr>
          <p:spPr bwMode="auto">
            <a:xfrm>
              <a:off x="3470" y="2886"/>
              <a:ext cx="1270" cy="890"/>
            </a:xfrm>
            <a:prstGeom prst="irregularSeal2">
              <a:avLst/>
            </a:prstGeom>
            <a:solidFill>
              <a:schemeClr val="bg1"/>
            </a:solidFill>
            <a:ln w="9525">
              <a:solidFill>
                <a:srgbClr val="FF000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fr-FR" sz="1800">
                <a:latin typeface="Arial" pitchFamily="34" charset="0"/>
              </a:endParaRPr>
            </a:p>
          </p:txBody>
        </p:sp>
        <p:sp>
          <p:nvSpPr>
            <p:cNvPr id="3" name="Text Box 15"/>
            <p:cNvSpPr txBox="1">
              <a:spLocks noChangeArrowheads="1"/>
            </p:cNvSpPr>
            <p:nvPr/>
          </p:nvSpPr>
          <p:spPr bwMode="auto">
            <a:xfrm rot="-1391118">
              <a:off x="3651" y="3203"/>
              <a:ext cx="872" cy="250"/>
            </a:xfrm>
            <a:prstGeom prst="rect">
              <a:avLst/>
            </a:prstGeom>
            <a:noFill/>
            <a:ln w="9525">
              <a:noFill/>
              <a:miter lim="800000"/>
              <a:headEnd/>
              <a:tailEnd/>
            </a:ln>
            <a:effectLst/>
          </p:spPr>
          <p:txBody>
            <a:bodyPr lIns="91436" tIns="45719" rIns="91436" bIns="45719">
              <a:spAutoFit/>
            </a:bodyPr>
            <a:lstStyle/>
            <a:p>
              <a:pPr eaLnBrk="0" fontAlgn="auto" hangingPunct="0">
                <a:spcBef>
                  <a:spcPct val="50000"/>
                </a:spcBef>
                <a:spcAft>
                  <a:spcPts val="0"/>
                </a:spcAft>
                <a:defRPr/>
              </a:pPr>
              <a:r>
                <a:rPr lang="en-GB" sz="2000" b="1">
                  <a:solidFill>
                    <a:srgbClr val="FF3300"/>
                  </a:solidFill>
                  <a:effectLst>
                    <a:outerShdw blurRad="38100" dist="38100" dir="2700000" algn="tl">
                      <a:srgbClr val="C0C0C0"/>
                    </a:outerShdw>
                  </a:effectLst>
                  <a:latin typeface="Times New Roman" pitchFamily="18" charset="0"/>
                  <a:cs typeface="+mn-cs"/>
                </a:rPr>
                <a:t>Atchoum !</a:t>
              </a:r>
            </a:p>
          </p:txBody>
        </p:sp>
        <p:sp>
          <p:nvSpPr>
            <p:cNvPr id="3091" name="Text Box 16"/>
            <p:cNvSpPr txBox="1">
              <a:spLocks noChangeArrowheads="1"/>
            </p:cNvSpPr>
            <p:nvPr/>
          </p:nvSpPr>
          <p:spPr bwMode="auto">
            <a:xfrm>
              <a:off x="2699" y="343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fr-FR" sz="2400">
                  <a:solidFill>
                    <a:srgbClr val="ED181E"/>
                  </a:solidFill>
                  <a:latin typeface="Arial" pitchFamily="34" charset="0"/>
                </a:rPr>
                <a:t>Impact</a:t>
              </a:r>
            </a:p>
          </p:txBody>
        </p:sp>
      </p:grpSp>
      <p:sp>
        <p:nvSpPr>
          <p:cNvPr id="23567" name="Text Box 17"/>
          <p:cNvSpPr txBox="1">
            <a:spLocks noChangeArrowheads="1"/>
          </p:cNvSpPr>
          <p:nvPr/>
        </p:nvSpPr>
        <p:spPr bwMode="auto">
          <a:xfrm>
            <a:off x="3492500" y="2133600"/>
            <a:ext cx="23749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auto">
              <a:spcBef>
                <a:spcPct val="50000"/>
              </a:spcBef>
              <a:spcAft>
                <a:spcPts val="0"/>
              </a:spcAft>
              <a:buFontTx/>
              <a:buNone/>
              <a:defRPr/>
            </a:pPr>
            <a:r>
              <a:rPr lang="en-US" altLang="fr-FR" sz="2600" b="1" dirty="0">
                <a:latin typeface="+mn-lt"/>
                <a:cs typeface="+mn-cs"/>
              </a:rPr>
              <a:t>Dispersion</a:t>
            </a:r>
          </a:p>
          <a:p>
            <a:pPr algn="ctr" fontAlgn="auto">
              <a:spcBef>
                <a:spcPct val="50000"/>
              </a:spcBef>
              <a:spcAft>
                <a:spcPts val="0"/>
              </a:spcAft>
              <a:buFontTx/>
              <a:buNone/>
              <a:defRPr/>
            </a:pPr>
            <a:r>
              <a:rPr lang="fr-CH" altLang="fr-FR" sz="2600" b="1" dirty="0">
                <a:latin typeface="+mn-lt"/>
                <a:cs typeface="+mn-cs"/>
              </a:rPr>
              <a:t>&amp;</a:t>
            </a:r>
            <a:endParaRPr lang="en-US" altLang="fr-FR" sz="2600" b="1" dirty="0">
              <a:latin typeface="+mn-lt"/>
              <a:cs typeface="+mn-cs"/>
            </a:endParaRPr>
          </a:p>
          <a:p>
            <a:pPr algn="ctr" fontAlgn="auto">
              <a:spcBef>
                <a:spcPct val="50000"/>
              </a:spcBef>
              <a:spcAft>
                <a:spcPts val="0"/>
              </a:spcAft>
              <a:buFontTx/>
              <a:buNone/>
              <a:defRPr/>
            </a:pPr>
            <a:r>
              <a:rPr lang="fr-CH" altLang="fr-FR" sz="2600" b="1" dirty="0">
                <a:latin typeface="+mn-lt"/>
                <a:cs typeface="+mn-cs"/>
              </a:rPr>
              <a:t>Transportation</a:t>
            </a:r>
            <a:endParaRPr lang="en-US" altLang="fr-FR" sz="2600" b="1" dirty="0">
              <a:latin typeface="+mn-lt"/>
              <a:cs typeface="+mn-cs"/>
            </a:endParaRPr>
          </a:p>
        </p:txBody>
      </p:sp>
      <p:pic>
        <p:nvPicPr>
          <p:cNvPr id="308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23764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7955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7.77778E-6 1.50821E-6 C -0.01268 -0.00439 -0.02449 -0.00925 -0.03768 -0.01087 C -0.04601 -0.01388 -0.04445 -0.01642 -0.05053 -0.02498 C -0.0606 -0.03909 -0.04775 -0.02197 -0.05765 -0.03285 C -0.06147 -0.03701 -0.06285 -0.04187 -0.06702 -0.04534 C -0.07049 -0.05204 -0.07206 -0.05806 -0.0764 -0.0643 C -0.07865 -0.07263 -0.08334 -0.08027 -0.08699 -0.08767 C -0.08855 -0.09091 -0.09011 -0.09391 -0.09167 -0.09715 C -0.09254 -0.09877 -0.0941 -0.10178 -0.0941 -0.10178 C -0.09879 -0.12052 -0.10278 -0.13948 -0.10695 -0.15822 C -0.1066 -0.17141 -0.1066 -0.18436 -0.10591 -0.19755 C -0.10556 -0.20472 -0.10209 -0.21166 -0.10001 -0.2179 C -0.09549 -0.23155 -0.0915 -0.24335 -0.0823 -0.25237 C -0.07813 -0.2607 -0.08108 -0.25561 -0.07292 -0.26648 C -0.07084 -0.26926 -0.07032 -0.27319 -0.06824 -0.27596 C -0.05261 -0.29678 -0.02206 -0.30858 -0.00105 -0.31668 C 0.02794 -0.32801 0.05711 -0.33796 0.08593 -0.34952 C 0.09617 -0.35369 0.10728 -0.35808 0.1177 -0.36063 C 0.14097 -0.36618 0.16492 -0.36618 0.18836 -0.3715 C 0.21301 -0.37057 0.2401 -0.37011 0.26475 -0.36363 C 0.27569 -0.36063 0.28541 -0.356 0.29652 -0.35415 C 0.31319 -0.34744 0.3302 -0.3412 0.34704 -0.33541 C 0.35069 -0.33241 0.35416 -0.33079 0.35763 -0.32755 C 0.3611 -0.32107 0.36579 -0.31806 0.37065 -0.31344 C 0.37326 -0.30789 0.3769 -0.3058 0.38003 -0.30095 C 0.38558 -0.29216 0.39044 -0.28244 0.39652 -0.27434 C 0.39843 -0.2644 0.40416 -0.25653 0.40833 -0.24774 C 0.41058 -0.24288 0.41527 -0.23363 0.41527 -0.23363 C 0.41683 -0.226 0.41961 -0.21929 0.42117 -0.21166 C 0.42343 -0.20125 0.42465 -0.19107 0.42586 -0.1802 C 0.42551 -0.17141 0.42569 -0.16239 0.42482 -0.15359 C 0.42413 -0.14619 0.41805 -0.14064 0.41423 -0.13625 C 0.40086 -0.12098 0.38003 -0.12052 0.36353 -0.11913 C 0.3427 -0.12005 0.32465 -0.12144 0.30468 -0.12537 C 0.30086 -0.12722 0.29669 -0.12792 0.29305 -0.13 C 0.27586 -0.13972 0.25538 -0.161 0.24235 -0.17858 C 0.23454 -0.18922 0.23055 -0.20449 0.2236 -0.21628 C 0.22204 -0.22253 0.22048 -0.22877 0.21892 -0.23502 C 0.21822 -0.23803 0.21631 -0.24011 0.21527 -0.24288 C 0.2144 -0.24543 0.21353 -0.24797 0.21301 -0.25075 C 0.21041 -0.2637 0.20833 -0.27712 0.2059 -0.29007 C 0.20433 -0.31691 0.20381 -0.34212 0.2118 -0.36687 C 0.221 -0.39556 0.22847 -0.42864 0.24357 -0.45292 C 0.25138 -0.46542 0.26649 -0.47467 0.27777 -0.47976 C 0.29878 -0.48924 0.32031 -0.49687 0.34235 -0.50312 C 0.35694 -0.50728 0.37239 -0.50682 0.38715 -0.50937 C 0.40086 -0.5089 0.41458 -0.50913 0.42829 -0.50798 C 0.43298 -0.50752 0.44235 -0.50474 0.44235 -0.50474 C 0.44791 -0.50173 0.45312 -0.50058 0.45885 -0.49849 C 0.46197 -0.49734 0.46822 -0.49526 0.46822 -0.49526 C 0.47239 -0.49109 0.48003 -0.48346 0.48472 -0.48115 C 0.49131 -0.47467 0.49722 -0.46727 0.50364 -0.46079 C 0.50538 -0.45894 0.50781 -0.45801 0.50954 -0.45616 C 0.5236 -0.44043 0.51319 -0.45061 0.52117 -0.43881 C 0.52742 -0.42979 0.53472 -0.42239 0.54114 -0.41383 C 0.55069 -0.40157 0.53958 -0.41244 0.54826 -0.40435 C 0.55433 -0.39278 0.56284 -0.38653 0.57187 -0.37936 C 0.58038 -0.37266 0.58767 -0.36479 0.59652 -0.35901 C 0.60381 -0.34883 0.61788 -0.34166 0.62829 -0.33865 C 0.6486 -0.32454 0.6743 -0.32477 0.69652 -0.3213 C 0.70173 -0.31945 0.70642 -0.31783 0.7118 -0.31668 C 0.72169 -0.31205 0.73194 -0.30673 0.74235 -0.30418 C 0.74878 -0.29979 0.75433 -0.29539 0.76128 -0.29308 C 0.76544 -0.28892 0.76857 -0.28429 0.77291 -0.28059 C 0.77777 -0.27134 0.78454 -0.26463 0.7894 -0.25538 C 0.79149 -0.24774 0.79478 -0.24219 0.79895 -0.23664 C 0.80121 -0.22646 0.80746 -0.21605 0.8118 -0.2068 C 0.81301 -0.20055 0.81527 -0.19593 0.81649 -0.18968 C 0.81614 -0.17557 0.81597 -0.16146 0.81527 -0.14735 C 0.81406 -0.11959 0.79947 -0.09993 0.78593 -0.08142 C 0.78003 -0.07333 0.7743 -0.06338 0.76597 -0.05945 C 0.75485 -0.04858 0.74218 -0.03562 0.72951 -0.02822 C 0.72048 -0.0229 0.70294 -0.02267 0.69652 -0.01411 " pathEditMode="relative" ptsTypes="ffffffffffffffffffffffffffffffffffffffffffffffffffffffffffffffffffffffffA">
                                      <p:cBhvr>
                                        <p:cTn id="6" dur="5000" fill="hold"/>
                                        <p:tgtEl>
                                          <p:spTgt spid="9224"/>
                                        </p:tgtEl>
                                        <p:attrNameLst>
                                          <p:attrName>ppt_x</p:attrName>
                                          <p:attrName>ppt_y</p:attrName>
                                        </p:attrNameLst>
                                      </p:cBhvr>
                                    </p:animMotion>
                                  </p:childTnLst>
                                </p:cTn>
                              </p:par>
                            </p:childTnLst>
                          </p:cTn>
                        </p:par>
                        <p:par>
                          <p:cTn id="7" fill="hold" nodeType="afterGroup">
                            <p:stCondLst>
                              <p:cond delay="500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A35BD5-BAD8-623C-E04F-3A08F5D1A151}"/>
              </a:ext>
            </a:extLst>
          </p:cNvPr>
          <p:cNvSpPr>
            <a:spLocks noGrp="1"/>
          </p:cNvSpPr>
          <p:nvPr>
            <p:ph type="sldNum" sz="quarter" idx="12"/>
          </p:nvPr>
        </p:nvSpPr>
        <p:spPr/>
        <p:txBody>
          <a:bodyPr/>
          <a:lstStyle/>
          <a:p>
            <a:pPr>
              <a:defRPr/>
            </a:pPr>
            <a:fld id="{B9512C27-2478-42B6-AA27-A09A0160C0A1}" type="slidenum">
              <a:rPr lang="fr-FR" smtClean="0"/>
              <a:pPr>
                <a:defRPr/>
              </a:pPr>
              <a:t>30</a:t>
            </a:fld>
            <a:endParaRPr lang="fr-FR"/>
          </a:p>
        </p:txBody>
      </p:sp>
      <p:sp>
        <p:nvSpPr>
          <p:cNvPr id="4" name="ZoneTexte 3">
            <a:extLst>
              <a:ext uri="{FF2B5EF4-FFF2-40B4-BE49-F238E27FC236}">
                <a16:creationId xmlns:a16="http://schemas.microsoft.com/office/drawing/2014/main" id="{378A5E10-5200-5DD2-4584-EDD5EB91B7D3}"/>
              </a:ext>
            </a:extLst>
          </p:cNvPr>
          <p:cNvSpPr txBox="1"/>
          <p:nvPr/>
        </p:nvSpPr>
        <p:spPr>
          <a:xfrm>
            <a:off x="125760" y="880340"/>
            <a:ext cx="8892480" cy="3159583"/>
          </a:xfrm>
          <a:prstGeom prst="rect">
            <a:avLst/>
          </a:prstGeom>
          <a:noFill/>
        </p:spPr>
        <p:txBody>
          <a:bodyPr wrap="square">
            <a:spAutoFit/>
          </a:bodyPr>
          <a:lstStyle/>
          <a:p>
            <a:pPr algn="just">
              <a:lnSpc>
                <a:spcPct val="115000"/>
              </a:lnSpc>
              <a:spcAft>
                <a:spcPts val="10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Thanks to phenological data in particular, information on the allergy risk linked to exposure to pollen is predictive and helps allergy sufferers.</a:t>
            </a:r>
          </a:p>
          <a:p>
            <a:pPr algn="just">
              <a:lnSpc>
                <a:spcPct val="115000"/>
              </a:lnSpc>
              <a:spcAft>
                <a:spcPts val="1000"/>
              </a:spcAft>
            </a:pPr>
            <a:r>
              <a:rPr lang="en-GB" sz="2000" b="1" dirty="0">
                <a:ea typeface="Calibri" panose="020F0502020204030204" pitchFamily="34" charset="0"/>
                <a:cs typeface="Times New Roman" panose="02020603050405020304" pitchFamily="18" charset="0"/>
              </a:rPr>
              <a:t>In addition, at the request of the Ministries of Health and </a:t>
            </a:r>
            <a:r>
              <a:rPr lang="en-GB" sz="2000" b="1" dirty="0" err="1">
                <a:ea typeface="Calibri" panose="020F0502020204030204" pitchFamily="34" charset="0"/>
                <a:cs typeface="Times New Roman" panose="02020603050405020304" pitchFamily="18" charset="0"/>
              </a:rPr>
              <a:t>Ecology,the</a:t>
            </a:r>
            <a:r>
              <a:rPr lang="en-GB" sz="2000" b="1" dirty="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RNSA published, in 2008, an electronic guide "vegetation in the city" which aims to inform public or private decision-makers and landscapers, on the need to take into account the health component in the choice and maintenance of plant species set up in urban or peri-urban spaces. </a:t>
            </a:r>
            <a:r>
              <a:rPr lang="fr-FR" sz="2000" dirty="0">
                <a:solidFill>
                  <a:srgbClr val="FF0000"/>
                </a:solidFill>
                <a:hlinkClick r:id="rId2"/>
              </a:rPr>
              <a:t>https://www.vegetation-en-ville.org/</a:t>
            </a:r>
            <a:endParaRPr lang="fr-FR" sz="2000" dirty="0">
              <a:solidFill>
                <a:srgbClr val="FF0000"/>
              </a:solidFill>
            </a:endParaRPr>
          </a:p>
          <a:p>
            <a:pPr algn="just">
              <a:lnSpc>
                <a:spcPct val="115000"/>
              </a:lnSpc>
              <a:spcAft>
                <a:spcPts val="1000"/>
              </a:spcAft>
            </a:pP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Espace réservé du contenu 3" descr="accueil.jpg">
            <a:extLst>
              <a:ext uri="{FF2B5EF4-FFF2-40B4-BE49-F238E27FC236}">
                <a16:creationId xmlns:a16="http://schemas.microsoft.com/office/drawing/2014/main" id="{D6ADF10C-C2CE-7764-54E8-3A0EEB38A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194" y="3622647"/>
            <a:ext cx="5311806" cy="3098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a:extLst>
              <a:ext uri="{FF2B5EF4-FFF2-40B4-BE49-F238E27FC236}">
                <a16:creationId xmlns:a16="http://schemas.microsoft.com/office/drawing/2014/main" id="{939F7CAB-5CB0-4E66-50AA-C054F7E7B9C3}"/>
              </a:ext>
            </a:extLst>
          </p:cNvPr>
          <p:cNvSpPr txBox="1">
            <a:spLocks/>
          </p:cNvSpPr>
          <p:nvPr/>
        </p:nvSpPr>
        <p:spPr>
          <a:xfrm>
            <a:off x="1314450" y="42140"/>
            <a:ext cx="65151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r-FR" b="1" dirty="0">
                <a:solidFill>
                  <a:schemeClr val="accent2"/>
                </a:solidFill>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6606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re 1"/>
          <p:cNvSpPr txBox="1">
            <a:spLocks/>
          </p:cNvSpPr>
          <p:nvPr/>
        </p:nvSpPr>
        <p:spPr bwMode="auto">
          <a:xfrm>
            <a:off x="755650" y="836712"/>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4800" b="1" dirty="0" err="1">
                <a:solidFill>
                  <a:srgbClr val="C00000"/>
                </a:solidFill>
              </a:rPr>
              <a:t>Thank</a:t>
            </a:r>
            <a:r>
              <a:rPr lang="fr-FR" altLang="fr-FR" sz="4800" b="1" dirty="0">
                <a:solidFill>
                  <a:srgbClr val="C00000"/>
                </a:solidFill>
              </a:rPr>
              <a:t> </a:t>
            </a:r>
            <a:r>
              <a:rPr lang="fr-FR" altLang="fr-FR" sz="4800" b="1" dirty="0" err="1">
                <a:solidFill>
                  <a:srgbClr val="C00000"/>
                </a:solidFill>
              </a:rPr>
              <a:t>you</a:t>
            </a:r>
            <a:r>
              <a:rPr lang="fr-FR" altLang="fr-FR" sz="4800" b="1" dirty="0">
                <a:solidFill>
                  <a:srgbClr val="C00000"/>
                </a:solidFill>
              </a:rPr>
              <a:t> for </a:t>
            </a:r>
            <a:r>
              <a:rPr lang="fr-FR" altLang="fr-FR" sz="4800" b="1" dirty="0" err="1">
                <a:solidFill>
                  <a:srgbClr val="C00000"/>
                </a:solidFill>
              </a:rPr>
              <a:t>your</a:t>
            </a:r>
            <a:r>
              <a:rPr lang="fr-FR" altLang="fr-FR" sz="4800" b="1" dirty="0">
                <a:solidFill>
                  <a:srgbClr val="C00000"/>
                </a:solidFill>
              </a:rPr>
              <a:t> attention</a:t>
            </a:r>
          </a:p>
        </p:txBody>
      </p:sp>
      <p:sp>
        <p:nvSpPr>
          <p:cNvPr id="2" name="ZoneTexte 1"/>
          <p:cNvSpPr txBox="1"/>
          <p:nvPr/>
        </p:nvSpPr>
        <p:spPr>
          <a:xfrm>
            <a:off x="1305154" y="5801312"/>
            <a:ext cx="6840760" cy="1200329"/>
          </a:xfrm>
          <a:prstGeom prst="rect">
            <a:avLst/>
          </a:prstGeom>
          <a:noFill/>
        </p:spPr>
        <p:txBody>
          <a:bodyPr wrap="square" rtlCol="0">
            <a:spAutoFit/>
          </a:bodyPr>
          <a:lstStyle/>
          <a:p>
            <a:pPr algn="ctr"/>
            <a:r>
              <a:rPr lang="fr-FR" sz="2400" dirty="0">
                <a:solidFill>
                  <a:srgbClr val="FF0000"/>
                </a:solidFill>
                <a:hlinkClick r:id="rId3"/>
              </a:rPr>
              <a:t>www.pollens.fr</a:t>
            </a:r>
            <a:endParaRPr lang="fr-FR" sz="2400" dirty="0">
              <a:solidFill>
                <a:srgbClr val="FF0000"/>
              </a:solidFill>
            </a:endParaRPr>
          </a:p>
          <a:p>
            <a:pPr algn="ctr"/>
            <a:r>
              <a:rPr lang="fr-FR" sz="2400" dirty="0">
                <a:solidFill>
                  <a:srgbClr val="FF0000"/>
                </a:solidFill>
                <a:hlinkClick r:id="rId4"/>
              </a:rPr>
              <a:t>https://www.vegetation-en-ville.org/</a:t>
            </a:r>
            <a:endParaRPr lang="fr-FR" sz="2400" dirty="0">
              <a:solidFill>
                <a:srgbClr val="FF0000"/>
              </a:solidFill>
            </a:endParaRPr>
          </a:p>
          <a:p>
            <a:pPr algn="ctr"/>
            <a:endParaRPr lang="fr-FR" sz="2400" dirty="0">
              <a:solidFill>
                <a:srgbClr val="FF0000"/>
              </a:solidFill>
            </a:endParaRPr>
          </a:p>
        </p:txBody>
      </p:sp>
      <p:sp>
        <p:nvSpPr>
          <p:cNvPr id="3" name="Espace réservé du numéro de diapositive 2"/>
          <p:cNvSpPr>
            <a:spLocks noGrp="1"/>
          </p:cNvSpPr>
          <p:nvPr>
            <p:ph type="sldNum" sz="quarter" idx="12"/>
          </p:nvPr>
        </p:nvSpPr>
        <p:spPr/>
        <p:txBody>
          <a:bodyPr/>
          <a:lstStyle/>
          <a:p>
            <a:pPr>
              <a:defRPr/>
            </a:pPr>
            <a:fld id="{B9512C27-2478-42B6-AA27-A09A0160C0A1}" type="slidenum">
              <a:rPr lang="fr-FR" smtClean="0"/>
              <a:pPr>
                <a:defRPr/>
              </a:pPr>
              <a:t>31</a:t>
            </a:fld>
            <a:endParaRPr lang="fr-FR" dirty="0"/>
          </a:p>
        </p:txBody>
      </p:sp>
      <p:pic>
        <p:nvPicPr>
          <p:cNvPr id="6" name="Image 5">
            <a:extLst>
              <a:ext uri="{FF2B5EF4-FFF2-40B4-BE49-F238E27FC236}">
                <a16:creationId xmlns:a16="http://schemas.microsoft.com/office/drawing/2014/main" id="{8D066DFB-139C-5AD8-C93F-C9FFB9F0E9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17536" y="4907337"/>
            <a:ext cx="2815997" cy="720104"/>
          </a:xfrm>
          <a:prstGeom prst="rect">
            <a:avLst/>
          </a:prstGeom>
          <a:solidFill>
            <a:schemeClr val="bg1"/>
          </a:solidFill>
        </p:spPr>
      </p:pic>
      <p:pic>
        <p:nvPicPr>
          <p:cNvPr id="7" name="Image 21">
            <a:extLst>
              <a:ext uri="{FF2B5EF4-FFF2-40B4-BE49-F238E27FC236}">
                <a16:creationId xmlns:a16="http://schemas.microsoft.com/office/drawing/2014/main" id="{90E3E1F6-F315-EAF4-1D80-B3161BF548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1278" y="7461448"/>
            <a:ext cx="21034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a:extLst>
              <a:ext uri="{FF2B5EF4-FFF2-40B4-BE49-F238E27FC236}">
                <a16:creationId xmlns:a16="http://schemas.microsoft.com/office/drawing/2014/main" id="{6319E41E-AF78-7DAA-A962-94CB57E76C18}"/>
              </a:ext>
            </a:extLst>
          </p:cNvPr>
          <p:cNvGrpSpPr>
            <a:grpSpLocks/>
          </p:cNvGrpSpPr>
          <p:nvPr/>
        </p:nvGrpSpPr>
        <p:grpSpPr bwMode="auto">
          <a:xfrm>
            <a:off x="3243603" y="1272689"/>
            <a:ext cx="2963862" cy="3954463"/>
            <a:chOff x="4613530" y="-268632"/>
            <a:chExt cx="4057650" cy="5414064"/>
          </a:xfrm>
        </p:grpSpPr>
        <p:pic>
          <p:nvPicPr>
            <p:cNvPr id="10" name="Image 9">
              <a:extLst>
                <a:ext uri="{FF2B5EF4-FFF2-40B4-BE49-F238E27FC236}">
                  <a16:creationId xmlns:a16="http://schemas.microsoft.com/office/drawing/2014/main" id="{B3452817-FD63-B6C2-FB7F-4042D4F9AA44}"/>
                </a:ext>
              </a:extLst>
            </p:cNvPr>
            <p:cNvPicPr>
              <a:picLocks noChangeAspect="1"/>
            </p:cNvPicPr>
            <p:nvPr/>
          </p:nvPicPr>
          <p:blipFill>
            <a:blip r:embed="rId6" cstate="print">
              <a:duotone>
                <a:prstClr val="black"/>
                <a:srgbClr val="FFFF00">
                  <a:tint val="45000"/>
                  <a:satMod val="400000"/>
                </a:srgbClr>
              </a:duotone>
            </a:blip>
            <a:stretch>
              <a:fillRect/>
            </a:stretch>
          </p:blipFill>
          <p:spPr>
            <a:xfrm rot="18775909">
              <a:off x="3935323" y="409575"/>
              <a:ext cx="5414064" cy="4057650"/>
            </a:xfrm>
            <a:prstGeom prst="rect">
              <a:avLst/>
            </a:prstGeom>
          </p:spPr>
        </p:pic>
        <p:sp>
          <p:nvSpPr>
            <p:cNvPr id="11" name="Arc plein 10">
              <a:extLst>
                <a:ext uri="{FF2B5EF4-FFF2-40B4-BE49-F238E27FC236}">
                  <a16:creationId xmlns:a16="http://schemas.microsoft.com/office/drawing/2014/main" id="{026B4A7A-EA5C-8032-FCD3-FB1A6818B27C}"/>
                </a:ext>
              </a:extLst>
            </p:cNvPr>
            <p:cNvSpPr/>
            <p:nvPr/>
          </p:nvSpPr>
          <p:spPr>
            <a:xfrm>
              <a:off x="5563285" y="2154765"/>
              <a:ext cx="547685" cy="347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2" name="Arc plein 11">
              <a:extLst>
                <a:ext uri="{FF2B5EF4-FFF2-40B4-BE49-F238E27FC236}">
                  <a16:creationId xmlns:a16="http://schemas.microsoft.com/office/drawing/2014/main" id="{BDCD46BA-F611-6C70-A3A9-2ADE833CE738}"/>
                </a:ext>
              </a:extLst>
            </p:cNvPr>
            <p:cNvSpPr/>
            <p:nvPr/>
          </p:nvSpPr>
          <p:spPr>
            <a:xfrm>
              <a:off x="6676042" y="2154765"/>
              <a:ext cx="545512" cy="34775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3" name="Lune 12">
              <a:extLst>
                <a:ext uri="{FF2B5EF4-FFF2-40B4-BE49-F238E27FC236}">
                  <a16:creationId xmlns:a16="http://schemas.microsoft.com/office/drawing/2014/main" id="{E10B3821-9B5E-C170-6E6D-275A69F3172A}"/>
                </a:ext>
              </a:extLst>
            </p:cNvPr>
            <p:cNvSpPr/>
            <p:nvPr/>
          </p:nvSpPr>
          <p:spPr>
            <a:xfrm rot="16200000">
              <a:off x="6044668" y="2355845"/>
              <a:ext cx="695504" cy="1658269"/>
            </a:xfrm>
            <a:prstGeom prst="moon">
              <a:avLst/>
            </a:prstGeom>
            <a:solidFill>
              <a:schemeClr val="bg1"/>
            </a:solidFill>
            <a:ln w="825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4" name="Connecteur droit 13">
              <a:extLst>
                <a:ext uri="{FF2B5EF4-FFF2-40B4-BE49-F238E27FC236}">
                  <a16:creationId xmlns:a16="http://schemas.microsoft.com/office/drawing/2014/main" id="{548D9064-2A8F-542A-80CB-0826F8D9E919}"/>
                </a:ext>
              </a:extLst>
            </p:cNvPr>
            <p:cNvCxnSpPr>
              <a:stCxn id="13" idx="3"/>
            </p:cNvCxnSpPr>
            <p:nvPr/>
          </p:nvCxnSpPr>
          <p:spPr>
            <a:xfrm flipH="1">
              <a:off x="6382640" y="3184980"/>
              <a:ext cx="10866" cy="3238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5AA21D-765B-4F82-EE4A-783DDFB534F5}"/>
                </a:ext>
              </a:extLst>
            </p:cNvPr>
            <p:cNvCxnSpPr/>
            <p:nvPr/>
          </p:nvCxnSpPr>
          <p:spPr>
            <a:xfrm flipH="1">
              <a:off x="6676042" y="3163246"/>
              <a:ext cx="10867" cy="3238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D12B5C4-B67F-076D-27FA-A9539375C3D9}"/>
                </a:ext>
              </a:extLst>
            </p:cNvPr>
            <p:cNvCxnSpPr/>
            <p:nvPr/>
          </p:nvCxnSpPr>
          <p:spPr>
            <a:xfrm flipH="1">
              <a:off x="6087064" y="3191500"/>
              <a:ext cx="13040" cy="2868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C6BE18D2-BE0F-318B-A8E7-E233CA4573B2}"/>
                </a:ext>
              </a:extLst>
            </p:cNvPr>
            <p:cNvCxnSpPr/>
            <p:nvPr/>
          </p:nvCxnSpPr>
          <p:spPr>
            <a:xfrm flipH="1">
              <a:off x="6969445" y="3028492"/>
              <a:ext cx="10866" cy="2890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B7C0D08D-3699-195B-DFE4-EF8703982CFC}"/>
                </a:ext>
              </a:extLst>
            </p:cNvPr>
            <p:cNvCxnSpPr/>
            <p:nvPr/>
          </p:nvCxnSpPr>
          <p:spPr>
            <a:xfrm flipH="1">
              <a:off x="5804528" y="3043705"/>
              <a:ext cx="10866" cy="2890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Espace réservé du contenu 5">
            <a:extLst>
              <a:ext uri="{FF2B5EF4-FFF2-40B4-BE49-F238E27FC236}">
                <a16:creationId xmlns:a16="http://schemas.microsoft.com/office/drawing/2014/main" id="{84BCF837-1CB7-326C-82B7-1724C8F06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1151" y="1675993"/>
            <a:ext cx="3128586" cy="3128586"/>
          </a:xfrm>
          <a:prstGeom prst="rect">
            <a:avLst/>
          </a:prstGeom>
        </p:spPr>
      </p:pic>
      <p:pic>
        <p:nvPicPr>
          <p:cNvPr id="20" name="Image 19">
            <a:extLst>
              <a:ext uri="{FF2B5EF4-FFF2-40B4-BE49-F238E27FC236}">
                <a16:creationId xmlns:a16="http://schemas.microsoft.com/office/drawing/2014/main" id="{49373628-3476-3A01-FA20-437B89A948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 y="1474351"/>
            <a:ext cx="3136802" cy="3136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Image 5">
            <a:extLst>
              <a:ext uri="{FF2B5EF4-FFF2-40B4-BE49-F238E27FC236}">
                <a16:creationId xmlns:a16="http://schemas.microsoft.com/office/drawing/2014/main" id="{0AA45AB5-3AAB-32BD-E99A-D65A31161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542"/>
          <a:stretch>
            <a:fillRect/>
          </a:stretch>
        </p:blipFill>
        <p:spPr bwMode="auto">
          <a:xfrm>
            <a:off x="899592" y="764704"/>
            <a:ext cx="6766376" cy="416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Image 1">
            <a:extLst>
              <a:ext uri="{FF2B5EF4-FFF2-40B4-BE49-F238E27FC236}">
                <a16:creationId xmlns:a16="http://schemas.microsoft.com/office/drawing/2014/main" id="{A38040BC-C953-1429-E126-C524937F9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08720"/>
            <a:ext cx="2412661" cy="209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Image 21">
            <a:extLst>
              <a:ext uri="{FF2B5EF4-FFF2-40B4-BE49-F238E27FC236}">
                <a16:creationId xmlns:a16="http://schemas.microsoft.com/office/drawing/2014/main" id="{6E360978-9EF6-1B96-E616-39E294B6CF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94425"/>
            <a:ext cx="21034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48FBE881-507F-FCA5-053B-A9CF034749AD}"/>
              </a:ext>
            </a:extLst>
          </p:cNvPr>
          <p:cNvSpPr txBox="1"/>
          <p:nvPr/>
        </p:nvSpPr>
        <p:spPr>
          <a:xfrm>
            <a:off x="1115616" y="3001293"/>
            <a:ext cx="6550352" cy="1015663"/>
          </a:xfrm>
          <a:prstGeom prst="rect">
            <a:avLst/>
          </a:prstGeom>
          <a:solidFill>
            <a:schemeClr val="bg1"/>
          </a:solidFill>
        </p:spPr>
        <p:txBody>
          <a:bodyPr wrap="square" rtlCol="0">
            <a:spAutoFit/>
          </a:bodyPr>
          <a:lstStyle/>
          <a:p>
            <a:endParaRPr lang="fr-FR" sz="2000" b="1" dirty="0"/>
          </a:p>
          <a:p>
            <a:r>
              <a:rPr lang="fr-FR" sz="2000" b="1" dirty="0" err="1"/>
              <a:t>Trees</a:t>
            </a:r>
            <a:r>
              <a:rPr lang="fr-FR" sz="2000" b="1" dirty="0"/>
              <a:t> pollen          Grasses pollen    </a:t>
            </a:r>
            <a:r>
              <a:rPr lang="fr-FR" sz="2000" b="1" dirty="0" err="1"/>
              <a:t>Weeds</a:t>
            </a:r>
            <a:r>
              <a:rPr lang="fr-FR" sz="2000" b="1" dirty="0"/>
              <a:t> pollen (</a:t>
            </a:r>
            <a:r>
              <a:rPr lang="fr-FR" sz="2000" b="1" dirty="0" err="1"/>
              <a:t>ragweed</a:t>
            </a:r>
            <a:r>
              <a:rPr lang="fr-FR" sz="2000" b="1" dirty="0"/>
              <a:t>…)</a:t>
            </a:r>
          </a:p>
          <a:p>
            <a:endParaRPr lang="fr-FR" sz="2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404" y="294198"/>
            <a:ext cx="7269480" cy="873566"/>
          </a:xfrm>
        </p:spPr>
        <p:txBody>
          <a:bodyPr/>
          <a:lstStyle/>
          <a:p>
            <a:r>
              <a:rPr lang="en-US" b="1" dirty="0">
                <a:solidFill>
                  <a:schemeClr val="accent2"/>
                </a:solidFill>
                <a:effectLst>
                  <a:outerShdw blurRad="38100" dist="38100" dir="2700000" algn="tl">
                    <a:srgbClr val="000000">
                      <a:alpha val="43137"/>
                    </a:srgbClr>
                  </a:outerShdw>
                </a:effectLst>
              </a:rPr>
              <a:t>Pollen allergy</a:t>
            </a:r>
          </a:p>
        </p:txBody>
      </p:sp>
      <p:pic>
        <p:nvPicPr>
          <p:cNvPr id="5" name="Image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2742" b="98387" l="9769" r="89682">
                        <a14:foregroundMark x1="61581" y1="9839" x2="61581" y2="9839"/>
                        <a14:foregroundMark x1="65093" y1="9194" x2="65093" y2="9194"/>
                        <a14:foregroundMark x1="72558" y1="19677" x2="72558" y2="19677"/>
                        <a14:foregroundMark x1="56531" y1="11935" x2="56531" y2="11935"/>
                        <a14:foregroundMark x1="59276" y1="11452" x2="59276" y2="11452"/>
                        <a14:foregroundMark x1="59495" y1="21290" x2="59495" y2="21290"/>
                        <a14:foregroundMark x1="57519" y1="28871" x2="57519" y2="28871"/>
                        <a14:foregroundMark x1="60593" y1="32742" x2="60593" y2="32742"/>
                        <a14:foregroundMark x1="62788" y1="37258" x2="62788" y2="37258"/>
                        <a14:foregroundMark x1="59385" y1="65161" x2="59385" y2="65161"/>
                        <a14:foregroundMark x1="66301" y1="67742" x2="66301" y2="67742"/>
                        <a14:foregroundMark x1="67508" y1="74032" x2="67508" y2="74032"/>
                        <a14:foregroundMark x1="71679" y1="97258" x2="71679" y2="97258"/>
                        <a14:foregroundMark x1="79254" y1="84839" x2="79254" y2="84839"/>
                        <a14:foregroundMark x1="83205" y1="73548" x2="83205" y2="73548"/>
                        <a14:foregroundMark x1="84303" y1="50323" x2="84303" y2="50323"/>
                        <a14:foregroundMark x1="78375" y1="40323" x2="78375" y2="40323"/>
                        <a14:foregroundMark x1="72009" y1="35484" x2="72009" y2="35484"/>
                        <a14:foregroundMark x1="70582" y1="31290" x2="70582" y2="31290"/>
                        <a14:foregroundMark x1="71570" y1="44355" x2="71570" y2="44355"/>
                        <a14:foregroundMark x1="71350" y1="49677" x2="71350" y2="49677"/>
                        <a14:foregroundMark x1="71240" y1="20806" x2="71240" y2="20806"/>
                        <a14:foregroundMark x1="45445" y1="29839" x2="45445" y2="29839"/>
                        <a14:foregroundMark x1="48299" y1="29516" x2="48299" y2="29516"/>
                        <a14:foregroundMark x1="50494" y1="28871" x2="50494" y2="28871"/>
                        <a14:foregroundMark x1="63337" y1="12581" x2="63337" y2="12581"/>
                        <a14:foregroundMark x1="74973" y1="40645" x2="74973" y2="40645"/>
                      </a14:backgroundRemoval>
                    </a14:imgEffect>
                  </a14:imgLayer>
                </a14:imgProps>
              </a:ext>
              <a:ext uri="{28A0092B-C50C-407E-A947-70E740481C1C}">
                <a14:useLocalDpi xmlns:a14="http://schemas.microsoft.com/office/drawing/2010/main" val="0"/>
              </a:ext>
            </a:extLst>
          </a:blip>
          <a:stretch>
            <a:fillRect/>
          </a:stretch>
        </p:blipFill>
        <p:spPr bwMode="auto">
          <a:xfrm>
            <a:off x="1763688" y="1844824"/>
            <a:ext cx="5343228" cy="441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8" descr="Papier Kraft"/>
          <p:cNvSpPr>
            <a:spLocks noChangeArrowheads="1" noChangeShapeType="1" noTextEdit="1"/>
          </p:cNvSpPr>
          <p:nvPr/>
        </p:nvSpPr>
        <p:spPr bwMode="auto">
          <a:xfrm rot="20151446">
            <a:off x="1439507" y="1766248"/>
            <a:ext cx="1684735" cy="668338"/>
          </a:xfrm>
          <a:prstGeom prst="rect">
            <a:avLst/>
          </a:prstGeom>
        </p:spPr>
        <p:txBody>
          <a:bodyPr wrap="none" fromWordArt="1">
            <a:prstTxWarp prst="textPlain">
              <a:avLst>
                <a:gd name="adj" fmla="val 50000"/>
              </a:avLst>
            </a:prstTxWarp>
          </a:bodyPr>
          <a:lstStyle/>
          <a:p>
            <a:pPr algn="ctr"/>
            <a:r>
              <a:rPr lang="fr-FR" sz="3000" kern="10" dirty="0" err="1">
                <a:ln w="9525">
                  <a:solidFill>
                    <a:srgbClr val="008000"/>
                  </a:solidFill>
                  <a:round/>
                  <a:headEnd/>
                  <a:tailEnd/>
                </a:ln>
                <a:blipFill dpi="0" rotWithShape="0">
                  <a:blip r:embed="rId4"/>
                  <a:srcRect/>
                  <a:tile tx="0" ty="0" sx="100000" sy="100000" flip="none" algn="tl"/>
                </a:blipFill>
                <a:latin typeface="Times New Roman"/>
                <a:cs typeface="Times New Roman"/>
              </a:rPr>
              <a:t>Asthma</a:t>
            </a:r>
            <a:endParaRPr lang="fr-FR" sz="3000" kern="10" dirty="0">
              <a:ln w="9525">
                <a:solidFill>
                  <a:srgbClr val="008000"/>
                </a:solidFill>
                <a:round/>
                <a:headEnd/>
                <a:tailEnd/>
              </a:ln>
              <a:blipFill dpi="0" rotWithShape="0">
                <a:blip r:embed="rId4"/>
                <a:srcRect/>
                <a:tile tx="0" ty="0" sx="100000" sy="100000" flip="none" algn="tl"/>
              </a:blipFill>
              <a:latin typeface="Times New Roman"/>
              <a:cs typeface="Times New Roman"/>
            </a:endParaRPr>
          </a:p>
        </p:txBody>
      </p:sp>
      <p:sp>
        <p:nvSpPr>
          <p:cNvPr id="7" name="WordArt 19"/>
          <p:cNvSpPr>
            <a:spLocks noChangeArrowheads="1" noChangeShapeType="1" noTextEdit="1"/>
          </p:cNvSpPr>
          <p:nvPr/>
        </p:nvSpPr>
        <p:spPr bwMode="auto">
          <a:xfrm rot="1432152">
            <a:off x="5832396" y="1614642"/>
            <a:ext cx="2022872" cy="971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000" kern="10" dirty="0" err="1">
                <a:solidFill>
                  <a:srgbClr val="FF0000"/>
                </a:solidFill>
                <a:effectLst>
                  <a:outerShdw dist="45791" dir="2021404" algn="ctr" rotWithShape="0">
                    <a:srgbClr val="C0C0C0"/>
                  </a:outerShdw>
                </a:effectLst>
                <a:latin typeface="Times New Roman"/>
                <a:cs typeface="Times New Roman"/>
              </a:rPr>
              <a:t>Conjunctivitis</a:t>
            </a:r>
            <a:endParaRPr lang="fr-FR" sz="3000" kern="10" dirty="0">
              <a:solidFill>
                <a:srgbClr val="FF0000"/>
              </a:solidFill>
              <a:effectLst>
                <a:outerShdw dist="45791" dir="2021404" algn="ctr" rotWithShape="0">
                  <a:srgbClr val="C0C0C0"/>
                </a:outerShdw>
              </a:effectLst>
              <a:latin typeface="Times New Roman"/>
              <a:cs typeface="Times New Roman"/>
            </a:endParaRPr>
          </a:p>
        </p:txBody>
      </p:sp>
      <p:sp>
        <p:nvSpPr>
          <p:cNvPr id="8" name="Text Box 45"/>
          <p:cNvSpPr txBox="1">
            <a:spLocks noChangeArrowheads="1"/>
          </p:cNvSpPr>
          <p:nvPr/>
        </p:nvSpPr>
        <p:spPr bwMode="auto">
          <a:xfrm rot="20138811">
            <a:off x="6021554" y="2906419"/>
            <a:ext cx="1395413" cy="10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3100" b="1" i="1" dirty="0">
                <a:solidFill>
                  <a:srgbClr val="A50021"/>
                </a:solidFill>
                <a:latin typeface="AGaramond Bold" pitchFamily="18" charset="0"/>
              </a:rPr>
              <a:t>I </a:t>
            </a:r>
            <a:r>
              <a:rPr lang="fr-FR" altLang="fr-FR" sz="3100" b="1" i="1" dirty="0" err="1">
                <a:solidFill>
                  <a:srgbClr val="A50021"/>
                </a:solidFill>
                <a:latin typeface="AGaramond Bold" pitchFamily="18" charset="0"/>
              </a:rPr>
              <a:t>weep</a:t>
            </a:r>
            <a:r>
              <a:rPr lang="fr-FR" altLang="fr-FR" sz="3100" b="1" i="1" dirty="0">
                <a:solidFill>
                  <a:srgbClr val="A50021"/>
                </a:solidFill>
                <a:latin typeface="AGaramond Bold" pitchFamily="18" charset="0"/>
              </a:rPr>
              <a:t> for</a:t>
            </a:r>
          </a:p>
        </p:txBody>
      </p:sp>
      <p:sp>
        <p:nvSpPr>
          <p:cNvPr id="9" name="Text Box 46"/>
          <p:cNvSpPr txBox="1">
            <a:spLocks noChangeArrowheads="1"/>
          </p:cNvSpPr>
          <p:nvPr/>
        </p:nvSpPr>
        <p:spPr bwMode="auto">
          <a:xfrm rot="1133429">
            <a:off x="6455919" y="4942790"/>
            <a:ext cx="1506141" cy="56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3100" b="1" i="1" dirty="0">
                <a:solidFill>
                  <a:srgbClr val="A50021"/>
                </a:solidFill>
                <a:latin typeface="AGaramond Bold" pitchFamily="18" charset="0"/>
              </a:rPr>
              <a:t>I </a:t>
            </a:r>
            <a:r>
              <a:rPr lang="fr-FR" altLang="fr-FR" sz="3100" b="1" i="1" dirty="0" err="1">
                <a:solidFill>
                  <a:srgbClr val="A50021"/>
                </a:solidFill>
                <a:latin typeface="AGaramond Bold" pitchFamily="18" charset="0"/>
              </a:rPr>
              <a:t>cough</a:t>
            </a:r>
            <a:endParaRPr lang="fr-FR" altLang="fr-FR" sz="3100" b="1" i="1" dirty="0">
              <a:solidFill>
                <a:srgbClr val="A50021"/>
              </a:solidFill>
              <a:latin typeface="AGaramond Bold" pitchFamily="18" charset="0"/>
            </a:endParaRPr>
          </a:p>
        </p:txBody>
      </p:sp>
      <p:sp>
        <p:nvSpPr>
          <p:cNvPr id="10" name="Text Box 47"/>
          <p:cNvSpPr txBox="1">
            <a:spLocks noChangeArrowheads="1"/>
          </p:cNvSpPr>
          <p:nvPr/>
        </p:nvSpPr>
        <p:spPr bwMode="auto">
          <a:xfrm rot="20380330">
            <a:off x="6362397" y="3761022"/>
            <a:ext cx="172997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3100" b="1" i="1" dirty="0" err="1">
                <a:solidFill>
                  <a:srgbClr val="A50021"/>
                </a:solidFill>
                <a:latin typeface="AGaramond Bold" pitchFamily="18" charset="0"/>
              </a:rPr>
              <a:t>Its</a:t>
            </a:r>
            <a:r>
              <a:rPr lang="fr-FR" altLang="fr-FR" sz="3100" b="1" i="1" dirty="0">
                <a:solidFill>
                  <a:srgbClr val="A50021"/>
                </a:solidFill>
                <a:latin typeface="AGaramond Bold" pitchFamily="18" charset="0"/>
              </a:rPr>
              <a:t> prick</a:t>
            </a:r>
          </a:p>
        </p:txBody>
      </p:sp>
      <p:sp>
        <p:nvSpPr>
          <p:cNvPr id="11" name="Text Box 48"/>
          <p:cNvSpPr txBox="1">
            <a:spLocks noChangeArrowheads="1"/>
          </p:cNvSpPr>
          <p:nvPr/>
        </p:nvSpPr>
        <p:spPr bwMode="auto">
          <a:xfrm rot="1144508">
            <a:off x="859746" y="5222277"/>
            <a:ext cx="1896666"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3100" b="1" i="1" dirty="0">
                <a:solidFill>
                  <a:srgbClr val="CC3300"/>
                </a:solidFill>
                <a:latin typeface="AGaramond Bold" pitchFamily="18" charset="0"/>
              </a:rPr>
              <a:t>I </a:t>
            </a:r>
            <a:r>
              <a:rPr lang="fr-FR" altLang="fr-FR" sz="3100" b="1" i="1" dirty="0" err="1">
                <a:solidFill>
                  <a:srgbClr val="CC3300"/>
                </a:solidFill>
                <a:latin typeface="AGaramond Bold" pitchFamily="18" charset="0"/>
              </a:rPr>
              <a:t>am</a:t>
            </a:r>
            <a:r>
              <a:rPr lang="fr-FR" altLang="fr-FR" sz="3100" b="1" i="1" dirty="0">
                <a:solidFill>
                  <a:srgbClr val="CC3300"/>
                </a:solidFill>
                <a:latin typeface="AGaramond Bold" pitchFamily="18" charset="0"/>
              </a:rPr>
              <a:t> </a:t>
            </a:r>
            <a:r>
              <a:rPr lang="fr-FR" altLang="fr-FR" sz="3100" b="1" i="1" dirty="0" err="1">
                <a:solidFill>
                  <a:srgbClr val="CC3300"/>
                </a:solidFill>
                <a:latin typeface="AGaramond Bold" pitchFamily="18" charset="0"/>
              </a:rPr>
              <a:t>itchy</a:t>
            </a:r>
            <a:endParaRPr lang="fr-FR" altLang="fr-FR" sz="3100" b="1" i="1" dirty="0">
              <a:solidFill>
                <a:srgbClr val="CC3300"/>
              </a:solidFill>
              <a:latin typeface="AGaramond Bold" pitchFamily="18" charset="0"/>
            </a:endParaRPr>
          </a:p>
        </p:txBody>
      </p:sp>
      <p:sp>
        <p:nvSpPr>
          <p:cNvPr id="12" name="Text Box 49"/>
          <p:cNvSpPr txBox="1">
            <a:spLocks noChangeArrowheads="1"/>
          </p:cNvSpPr>
          <p:nvPr/>
        </p:nvSpPr>
        <p:spPr bwMode="auto">
          <a:xfrm>
            <a:off x="1590675" y="3254376"/>
            <a:ext cx="150614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fr-FR" altLang="fr-FR" sz="1700" b="1" dirty="0" err="1">
                <a:latin typeface="Century Gothic" pitchFamily="34" charset="0"/>
              </a:rPr>
              <a:t>Rhinitis</a:t>
            </a:r>
            <a:r>
              <a:rPr lang="fr-FR" altLang="fr-FR" sz="1700" b="1" dirty="0">
                <a:latin typeface="Century Gothic" pitchFamily="34" charset="0"/>
              </a:rPr>
              <a:t> 90%</a:t>
            </a:r>
          </a:p>
        </p:txBody>
      </p:sp>
      <p:sp>
        <p:nvSpPr>
          <p:cNvPr id="13" name="Text Box 50"/>
          <p:cNvSpPr txBox="1">
            <a:spLocks noChangeArrowheads="1"/>
          </p:cNvSpPr>
          <p:nvPr/>
        </p:nvSpPr>
        <p:spPr bwMode="auto">
          <a:xfrm>
            <a:off x="6972924" y="4506730"/>
            <a:ext cx="1984814" cy="3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altLang="fr-FR" sz="1700" b="1" dirty="0" err="1">
                <a:latin typeface="Century Gothic" pitchFamily="34" charset="0"/>
              </a:rPr>
              <a:t>Conjunctivis</a:t>
            </a:r>
            <a:r>
              <a:rPr lang="fr-FR" altLang="fr-FR" sz="1700" b="1" dirty="0">
                <a:latin typeface="Century Gothic" pitchFamily="34" charset="0"/>
              </a:rPr>
              <a:t> 75%</a:t>
            </a:r>
          </a:p>
        </p:txBody>
      </p:sp>
      <p:sp>
        <p:nvSpPr>
          <p:cNvPr id="14" name="Text Box 52"/>
          <p:cNvSpPr txBox="1">
            <a:spLocks noChangeArrowheads="1"/>
          </p:cNvSpPr>
          <p:nvPr/>
        </p:nvSpPr>
        <p:spPr bwMode="auto">
          <a:xfrm>
            <a:off x="6247560" y="5718174"/>
            <a:ext cx="2263378" cy="6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altLang="fr-FR" b="1" dirty="0" err="1">
                <a:latin typeface="Century Gothic" pitchFamily="34" charset="0"/>
              </a:rPr>
              <a:t>Tracheitis</a:t>
            </a:r>
            <a:r>
              <a:rPr lang="fr-FR" altLang="fr-FR" b="1" dirty="0">
                <a:latin typeface="Century Gothic" pitchFamily="34" charset="0"/>
              </a:rPr>
              <a:t>, </a:t>
            </a:r>
            <a:r>
              <a:rPr lang="fr-FR" altLang="fr-FR" b="1" dirty="0" err="1">
                <a:latin typeface="Century Gothic" pitchFamily="34" charset="0"/>
              </a:rPr>
              <a:t>asthma</a:t>
            </a:r>
            <a:r>
              <a:rPr lang="fr-FR" altLang="fr-FR" b="1" dirty="0">
                <a:latin typeface="Century Gothic" pitchFamily="34" charset="0"/>
              </a:rPr>
              <a:t> 50%</a:t>
            </a:r>
          </a:p>
        </p:txBody>
      </p:sp>
      <p:sp>
        <p:nvSpPr>
          <p:cNvPr id="15" name="Text Box 53"/>
          <p:cNvSpPr txBox="1">
            <a:spLocks noChangeArrowheads="1"/>
          </p:cNvSpPr>
          <p:nvPr/>
        </p:nvSpPr>
        <p:spPr bwMode="auto">
          <a:xfrm>
            <a:off x="804862" y="3776664"/>
            <a:ext cx="2263379" cy="61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1" tIns="45086" rIns="90171" bIns="45086">
            <a:spAutoFit/>
          </a:bodyPr>
          <a:lstStyle>
            <a:lvl1pPr defTabSz="901700" eaLnBrk="0" hangingPunct="0">
              <a:defRPr>
                <a:solidFill>
                  <a:schemeClr val="tx1"/>
                </a:solidFill>
                <a:latin typeface="Arial" pitchFamily="34" charset="0"/>
              </a:defRPr>
            </a:lvl1pPr>
            <a:lvl2pPr marL="742950" indent="-285750" defTabSz="901700" eaLnBrk="0" hangingPunct="0">
              <a:defRPr>
                <a:solidFill>
                  <a:schemeClr val="tx1"/>
                </a:solidFill>
                <a:latin typeface="Arial" pitchFamily="34" charset="0"/>
              </a:defRPr>
            </a:lvl2pPr>
            <a:lvl3pPr marL="1143000" indent="-228600" defTabSz="901700" eaLnBrk="0" hangingPunct="0">
              <a:defRPr>
                <a:solidFill>
                  <a:schemeClr val="tx1"/>
                </a:solidFill>
                <a:latin typeface="Arial" pitchFamily="34" charset="0"/>
              </a:defRPr>
            </a:lvl3pPr>
            <a:lvl4pPr marL="1600200" indent="-228600" defTabSz="901700" eaLnBrk="0" hangingPunct="0">
              <a:defRPr>
                <a:solidFill>
                  <a:schemeClr val="tx1"/>
                </a:solidFill>
                <a:latin typeface="Arial" pitchFamily="34" charset="0"/>
              </a:defRPr>
            </a:lvl4pPr>
            <a:lvl5pPr marL="2057400" indent="-228600" defTabSz="901700" eaLnBrk="0" hangingPunct="0">
              <a:defRPr>
                <a:solidFill>
                  <a:schemeClr val="tx1"/>
                </a:solidFill>
                <a:latin typeface="Arial" pitchFamily="34" charset="0"/>
              </a:defRPr>
            </a:lvl5pPr>
            <a:lvl6pPr marL="2514600" indent="-228600" defTabSz="901700" eaLnBrk="0" fontAlgn="base" hangingPunct="0">
              <a:spcBef>
                <a:spcPct val="0"/>
              </a:spcBef>
              <a:spcAft>
                <a:spcPct val="0"/>
              </a:spcAft>
              <a:defRPr>
                <a:solidFill>
                  <a:schemeClr val="tx1"/>
                </a:solidFill>
                <a:latin typeface="Arial" pitchFamily="34" charset="0"/>
              </a:defRPr>
            </a:lvl6pPr>
            <a:lvl7pPr marL="2971800" indent="-228600" defTabSz="901700" eaLnBrk="0" fontAlgn="base" hangingPunct="0">
              <a:spcBef>
                <a:spcPct val="0"/>
              </a:spcBef>
              <a:spcAft>
                <a:spcPct val="0"/>
              </a:spcAft>
              <a:defRPr>
                <a:solidFill>
                  <a:schemeClr val="tx1"/>
                </a:solidFill>
                <a:latin typeface="Arial" pitchFamily="34" charset="0"/>
              </a:defRPr>
            </a:lvl7pPr>
            <a:lvl8pPr marL="3429000" indent="-228600" defTabSz="901700" eaLnBrk="0" fontAlgn="base" hangingPunct="0">
              <a:spcBef>
                <a:spcPct val="0"/>
              </a:spcBef>
              <a:spcAft>
                <a:spcPct val="0"/>
              </a:spcAft>
              <a:defRPr>
                <a:solidFill>
                  <a:schemeClr val="tx1"/>
                </a:solidFill>
                <a:latin typeface="Arial" pitchFamily="34" charset="0"/>
              </a:defRPr>
            </a:lvl8pPr>
            <a:lvl9pPr marL="3886200" indent="-228600" defTabSz="901700" eaLnBrk="0" fontAlgn="base" hangingPunct="0">
              <a:spcBef>
                <a:spcPct val="0"/>
              </a:spcBef>
              <a:spcAft>
                <a:spcPct val="0"/>
              </a:spcAft>
              <a:defRPr>
                <a:solidFill>
                  <a:schemeClr val="tx1"/>
                </a:solidFill>
                <a:latin typeface="Arial" pitchFamily="34" charset="0"/>
              </a:defRPr>
            </a:lvl9pPr>
          </a:lstStyle>
          <a:p>
            <a:pPr algn="r" rtl="1" eaLnBrk="1" hangingPunct="1">
              <a:spcBef>
                <a:spcPct val="50000"/>
              </a:spcBef>
            </a:pPr>
            <a:r>
              <a:rPr lang="fr-FR" altLang="fr-FR" sz="1700" b="1" dirty="0" err="1">
                <a:latin typeface="Century Gothic" pitchFamily="34" charset="0"/>
                <a:cs typeface="Times New Roman" pitchFamily="18" charset="0"/>
              </a:rPr>
              <a:t>Urticaria</a:t>
            </a:r>
            <a:r>
              <a:rPr lang="fr-FR" altLang="fr-FR" sz="1700" b="1" dirty="0">
                <a:latin typeface="Century Gothic" pitchFamily="34" charset="0"/>
                <a:cs typeface="Times New Roman" pitchFamily="18" charset="0"/>
              </a:rPr>
              <a:t> and</a:t>
            </a:r>
            <a:r>
              <a:rPr lang="fr-FR" altLang="fr-FR" sz="1700" b="1" dirty="0">
                <a:latin typeface="Century Gothic" pitchFamily="34" charset="0"/>
              </a:rPr>
              <a:t> </a:t>
            </a:r>
            <a:r>
              <a:rPr lang="fr-FR" altLang="fr-FR" sz="1700" b="1" dirty="0" err="1">
                <a:latin typeface="Century Gothic" pitchFamily="34" charset="0"/>
              </a:rPr>
              <a:t>eczema</a:t>
            </a:r>
            <a:r>
              <a:rPr lang="fr-FR" altLang="fr-FR" sz="1700" b="1" dirty="0">
                <a:latin typeface="Century Gothic" pitchFamily="34" charset="0"/>
              </a:rPr>
              <a:t> 20%</a:t>
            </a:r>
          </a:p>
        </p:txBody>
      </p:sp>
      <p:sp>
        <p:nvSpPr>
          <p:cNvPr id="3" name="Espace réservé du numéro de diapositive 2"/>
          <p:cNvSpPr>
            <a:spLocks noGrp="1"/>
          </p:cNvSpPr>
          <p:nvPr>
            <p:ph type="sldNum" sz="quarter" idx="12"/>
          </p:nvPr>
        </p:nvSpPr>
        <p:spPr/>
        <p:txBody>
          <a:bodyPr/>
          <a:lstStyle/>
          <a:p>
            <a:pPr>
              <a:defRPr/>
            </a:pPr>
            <a:fld id="{621A5B35-50A5-4337-A98B-82D6161A673C}" type="slidenum">
              <a:rPr lang="fr-FR" smtClean="0"/>
              <a:pPr>
                <a:defRPr/>
              </a:pPr>
              <a:t>5</a:t>
            </a:fld>
            <a:endParaRPr lang="fr-FR"/>
          </a:p>
        </p:txBody>
      </p:sp>
    </p:spTree>
    <p:extLst>
      <p:ext uri="{BB962C8B-B14F-4D97-AF65-F5344CB8AC3E}">
        <p14:creationId xmlns:p14="http://schemas.microsoft.com/office/powerpoint/2010/main" val="399636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Coordination center</a:t>
            </a:r>
          </a:p>
        </p:txBody>
      </p:sp>
      <p:graphicFrame>
        <p:nvGraphicFramePr>
          <p:cNvPr id="4" name="Espace réservé du contenu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IMG8654"/>
          <p:cNvPicPr>
            <a:picLocks noChangeAspect="1" noChangeArrowheads="1"/>
          </p:cNvPicPr>
          <p:nvPr/>
        </p:nvPicPr>
        <p:blipFill>
          <a:blip r:embed="rId7">
            <a:extLst>
              <a:ext uri="{28A0092B-C50C-407E-A947-70E740481C1C}">
                <a14:useLocalDpi xmlns:a14="http://schemas.microsoft.com/office/drawing/2010/main" val="0"/>
              </a:ext>
            </a:extLst>
          </a:blip>
          <a:srcRect r="46172" b="1926"/>
          <a:stretch>
            <a:fillRect/>
          </a:stretch>
        </p:blipFill>
        <p:spPr bwMode="auto">
          <a:xfrm>
            <a:off x="5796136" y="2276872"/>
            <a:ext cx="2527648" cy="345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99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5698976" cy="1143000"/>
          </a:xfrm>
        </p:spPr>
        <p:txBody>
          <a:bodyPr/>
          <a:lstStyle/>
          <a:p>
            <a:r>
              <a:rPr lang="fr-FR" dirty="0" err="1"/>
              <a:t>Trap</a:t>
            </a:r>
            <a:r>
              <a:rPr lang="fr-FR" dirty="0"/>
              <a:t> network</a:t>
            </a:r>
          </a:p>
        </p:txBody>
      </p:sp>
      <p:sp>
        <p:nvSpPr>
          <p:cNvPr id="3" name="Espace réservé du contenu 2"/>
          <p:cNvSpPr>
            <a:spLocks noGrp="1"/>
          </p:cNvSpPr>
          <p:nvPr>
            <p:ph sz="half" idx="1"/>
          </p:nvPr>
        </p:nvSpPr>
        <p:spPr>
          <a:xfrm>
            <a:off x="179512" y="1700808"/>
            <a:ext cx="4038600" cy="3668141"/>
          </a:xfrm>
        </p:spPr>
        <p:txBody>
          <a:bodyPr/>
          <a:lstStyle/>
          <a:p>
            <a:r>
              <a:rPr lang="fr-FR" dirty="0"/>
              <a:t>In France, </a:t>
            </a:r>
            <a:r>
              <a:rPr lang="fr-FR" dirty="0" err="1"/>
              <a:t>there</a:t>
            </a:r>
            <a:r>
              <a:rPr lang="fr-FR" dirty="0"/>
              <a:t> are more </a:t>
            </a:r>
            <a:r>
              <a:rPr lang="fr-FR" dirty="0" err="1"/>
              <a:t>than</a:t>
            </a:r>
            <a:r>
              <a:rPr lang="fr-FR" dirty="0"/>
              <a:t> 70 </a:t>
            </a:r>
            <a:r>
              <a:rPr lang="fr-FR" dirty="0" err="1"/>
              <a:t>traps</a:t>
            </a:r>
            <a:endParaRPr lang="fr-FR" dirty="0"/>
          </a:p>
          <a:p>
            <a:endParaRPr lang="fr-FR" dirty="0"/>
          </a:p>
          <a:p>
            <a:r>
              <a:rPr lang="fr-FR" b="1" dirty="0"/>
              <a:t>Black points are for </a:t>
            </a:r>
            <a:r>
              <a:rPr lang="fr-FR" b="1" dirty="0" err="1"/>
              <a:t>seasonal</a:t>
            </a:r>
            <a:r>
              <a:rPr lang="fr-FR" b="1" dirty="0"/>
              <a:t> </a:t>
            </a:r>
            <a:r>
              <a:rPr lang="fr-FR" b="1" dirty="0" err="1"/>
              <a:t>traps</a:t>
            </a:r>
            <a:endParaRPr lang="fr-FR" b="1" dirty="0"/>
          </a:p>
          <a:p>
            <a:r>
              <a:rPr lang="fr-FR" b="1" dirty="0" err="1">
                <a:solidFill>
                  <a:srgbClr val="FF0000"/>
                </a:solidFill>
              </a:rPr>
              <a:t>Red</a:t>
            </a:r>
            <a:r>
              <a:rPr lang="fr-FR" b="1" dirty="0">
                <a:solidFill>
                  <a:srgbClr val="FF0000"/>
                </a:solidFill>
              </a:rPr>
              <a:t> points are for </a:t>
            </a:r>
            <a:r>
              <a:rPr lang="fr-FR" b="1" dirty="0" err="1">
                <a:solidFill>
                  <a:srgbClr val="FF0000"/>
                </a:solidFill>
              </a:rPr>
              <a:t>ragweed</a:t>
            </a:r>
            <a:r>
              <a:rPr lang="fr-FR" b="1" dirty="0">
                <a:solidFill>
                  <a:srgbClr val="FF0000"/>
                </a:solidFill>
              </a:rPr>
              <a:t> </a:t>
            </a:r>
            <a:r>
              <a:rPr lang="fr-FR" b="1" dirty="0" err="1">
                <a:solidFill>
                  <a:srgbClr val="FF0000"/>
                </a:solidFill>
              </a:rPr>
              <a:t>traps</a:t>
            </a:r>
            <a:endParaRPr lang="fr-FR" b="1" dirty="0">
              <a:solidFill>
                <a:srgbClr val="FF0000"/>
              </a:solidFill>
            </a:endParaRPr>
          </a:p>
        </p:txBody>
      </p:sp>
      <p:pic>
        <p:nvPicPr>
          <p:cNvPr id="8" name="Espace réservé du contenu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368154" y="137248"/>
            <a:ext cx="5596334" cy="5988915"/>
          </a:xfrm>
        </p:spPr>
      </p:pic>
    </p:spTree>
    <p:extLst>
      <p:ext uri="{BB962C8B-B14F-4D97-AF65-F5344CB8AC3E}">
        <p14:creationId xmlns:p14="http://schemas.microsoft.com/office/powerpoint/2010/main" val="81212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676275" y="260350"/>
            <a:ext cx="7862888" cy="1143000"/>
          </a:xfrm>
        </p:spPr>
        <p:txBody>
          <a:bodyPr rtlCol="0">
            <a:normAutofit fontScale="90000"/>
          </a:bodyPr>
          <a:lstStyle/>
          <a:p>
            <a:pPr eaLnBrk="1" fontAlgn="auto" hangingPunct="1">
              <a:spcAft>
                <a:spcPts val="0"/>
              </a:spcAft>
              <a:defRPr/>
            </a:pPr>
            <a:r>
              <a:rPr lang="en-US" altLang="fr-FR" sz="3600" b="1" i="1" dirty="0">
                <a:solidFill>
                  <a:schemeClr val="accent2"/>
                </a:solidFill>
                <a:effectLst>
                  <a:outerShdw blurRad="38100" dist="38100" dir="2700000" algn="tl">
                    <a:srgbClr val="000000">
                      <a:alpha val="43137"/>
                    </a:srgbClr>
                  </a:outerShdw>
                </a:effectLst>
              </a:rPr>
              <a:t>Pollen exposure measurement : pollen trap</a:t>
            </a:r>
          </a:p>
        </p:txBody>
      </p:sp>
      <p:sp>
        <p:nvSpPr>
          <p:cNvPr id="8195" name="Text Box 9"/>
          <p:cNvSpPr txBox="1">
            <a:spLocks noChangeArrowheads="1"/>
          </p:cNvSpPr>
          <p:nvPr/>
        </p:nvSpPr>
        <p:spPr bwMode="auto">
          <a:xfrm>
            <a:off x="0" y="2357438"/>
            <a:ext cx="2514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algn="ctr" eaLnBrk="1">
              <a:lnSpc>
                <a:spcPct val="99000"/>
              </a:lnSpc>
              <a:spcBef>
                <a:spcPct val="0"/>
              </a:spcBef>
              <a:buClr>
                <a:srgbClr val="000000"/>
              </a:buClr>
              <a:buSzPct val="45000"/>
              <a:buFont typeface="Wingdings" pitchFamily="2" charset="2"/>
              <a:buNone/>
            </a:pPr>
            <a:r>
              <a:rPr lang="en-GB" altLang="fr-FR" sz="1600" dirty="0">
                <a:latin typeface="Century Schoolbook"/>
              </a:rPr>
              <a:t>Breathing orifice</a:t>
            </a:r>
          </a:p>
          <a:p>
            <a:pPr algn="ctr" eaLnBrk="1">
              <a:lnSpc>
                <a:spcPct val="99000"/>
              </a:lnSpc>
              <a:spcBef>
                <a:spcPct val="0"/>
              </a:spcBef>
              <a:buClr>
                <a:srgbClr val="000000"/>
              </a:buClr>
              <a:buSzPct val="45000"/>
              <a:buFont typeface="Wingdings" pitchFamily="2" charset="2"/>
              <a:buNone/>
            </a:pPr>
            <a:r>
              <a:rPr lang="en-GB" altLang="fr-FR" sz="1600" dirty="0">
                <a:latin typeface="Century Schoolbook"/>
              </a:rPr>
              <a:t>(10 L air/min)</a:t>
            </a:r>
            <a:r>
              <a:rPr lang="ar-SA" altLang="fr-FR" sz="1600" dirty="0">
                <a:latin typeface="Century Schoolbook"/>
              </a:rPr>
              <a:t>‏</a:t>
            </a:r>
            <a:endParaRPr lang="en-GB" altLang="fr-FR" sz="1600" dirty="0">
              <a:latin typeface="Century Schoolbook"/>
            </a:endParaRPr>
          </a:p>
        </p:txBody>
      </p:sp>
      <p:sp>
        <p:nvSpPr>
          <p:cNvPr id="8196" name="Text Box 12"/>
          <p:cNvSpPr txBox="1">
            <a:spLocks noChangeArrowheads="1"/>
          </p:cNvSpPr>
          <p:nvPr/>
        </p:nvSpPr>
        <p:spPr bwMode="auto">
          <a:xfrm>
            <a:off x="2493963" y="4643438"/>
            <a:ext cx="5202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algn="ctr" eaLnBrk="1">
              <a:lnSpc>
                <a:spcPct val="99000"/>
              </a:lnSpc>
              <a:spcBef>
                <a:spcPct val="0"/>
              </a:spcBef>
              <a:buClr>
                <a:srgbClr val="000000"/>
              </a:buClr>
              <a:buFont typeface="Wingdings" pitchFamily="2" charset="2"/>
              <a:buNone/>
            </a:pPr>
            <a:r>
              <a:rPr lang="en-GB" altLang="fr-FR" sz="1800">
                <a:latin typeface="Century Schoolbook"/>
              </a:rPr>
              <a:t>Adhesive band on the drum</a:t>
            </a:r>
          </a:p>
        </p:txBody>
      </p:sp>
      <p:sp>
        <p:nvSpPr>
          <p:cNvPr id="8197" name="Line 17"/>
          <p:cNvSpPr>
            <a:spLocks noChangeShapeType="1"/>
          </p:cNvSpPr>
          <p:nvPr/>
        </p:nvSpPr>
        <p:spPr bwMode="auto">
          <a:xfrm>
            <a:off x="1084263" y="5345113"/>
            <a:ext cx="287337" cy="1587"/>
          </a:xfrm>
          <a:prstGeom prst="line">
            <a:avLst/>
          </a:prstGeom>
          <a:noFill/>
          <a:ln w="9398">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198" name="Line 18"/>
          <p:cNvSpPr>
            <a:spLocks noChangeShapeType="1"/>
          </p:cNvSpPr>
          <p:nvPr/>
        </p:nvSpPr>
        <p:spPr bwMode="auto">
          <a:xfrm>
            <a:off x="1084263" y="5478463"/>
            <a:ext cx="287337" cy="1587"/>
          </a:xfrm>
          <a:prstGeom prst="line">
            <a:avLst/>
          </a:prstGeom>
          <a:noFill/>
          <a:ln w="9398">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199" name="Text Box 19"/>
          <p:cNvSpPr txBox="1">
            <a:spLocks noChangeArrowheads="1"/>
          </p:cNvSpPr>
          <p:nvPr/>
        </p:nvSpPr>
        <p:spPr bwMode="auto">
          <a:xfrm>
            <a:off x="430213" y="4706938"/>
            <a:ext cx="1131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algn="ctr" eaLnBrk="1">
              <a:lnSpc>
                <a:spcPct val="99000"/>
              </a:lnSpc>
              <a:spcBef>
                <a:spcPct val="0"/>
              </a:spcBef>
              <a:buClr>
                <a:srgbClr val="000000"/>
              </a:buClr>
              <a:buFont typeface="Wingdings" pitchFamily="2" charset="2"/>
              <a:buNone/>
            </a:pPr>
            <a:r>
              <a:rPr lang="en-GB" altLang="fr-FR" sz="1600">
                <a:latin typeface="Century Schoolbook"/>
              </a:rPr>
              <a:t>Horizontal</a:t>
            </a:r>
          </a:p>
          <a:p>
            <a:pPr algn="ctr" eaLnBrk="1">
              <a:lnSpc>
                <a:spcPct val="99000"/>
              </a:lnSpc>
              <a:spcBef>
                <a:spcPct val="0"/>
              </a:spcBef>
              <a:buClr>
                <a:srgbClr val="000000"/>
              </a:buClr>
              <a:buFont typeface="Wingdings" pitchFamily="2" charset="2"/>
              <a:buNone/>
            </a:pPr>
            <a:r>
              <a:rPr lang="en-GB" altLang="fr-FR" sz="1600">
                <a:latin typeface="Century Schoolbook"/>
              </a:rPr>
              <a:t>reading</a:t>
            </a:r>
          </a:p>
        </p:txBody>
      </p:sp>
      <p:grpSp>
        <p:nvGrpSpPr>
          <p:cNvPr id="8200" name="Groupe 33"/>
          <p:cNvGrpSpPr>
            <a:grpSpLocks/>
          </p:cNvGrpSpPr>
          <p:nvPr/>
        </p:nvGrpSpPr>
        <p:grpSpPr bwMode="auto">
          <a:xfrm>
            <a:off x="1420813" y="5232400"/>
            <a:ext cx="6884987" cy="1196975"/>
            <a:chOff x="1420813" y="5232421"/>
            <a:chExt cx="6884987" cy="1196975"/>
          </a:xfrm>
        </p:grpSpPr>
        <p:pic>
          <p:nvPicPr>
            <p:cNvPr id="820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3" y="5232421"/>
              <a:ext cx="68849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08" name="Text Box 14"/>
            <p:cNvSpPr txBox="1">
              <a:spLocks noChangeArrowheads="1"/>
            </p:cNvSpPr>
            <p:nvPr/>
          </p:nvSpPr>
          <p:spPr bwMode="auto">
            <a:xfrm>
              <a:off x="1535113" y="5456258"/>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a:lnSpc>
                  <a:spcPct val="99000"/>
                </a:lnSpc>
                <a:spcBef>
                  <a:spcPct val="0"/>
                </a:spcBef>
                <a:buClr>
                  <a:srgbClr val="000000"/>
                </a:buClr>
                <a:buFont typeface="Wingdings" pitchFamily="2" charset="2"/>
                <a:buNone/>
              </a:pPr>
              <a:r>
                <a:rPr lang="en-GB" altLang="fr-FR" sz="1600" dirty="0">
                  <a:latin typeface="Century Schoolbook"/>
                </a:rPr>
                <a:t>1</a:t>
              </a:r>
              <a:r>
                <a:rPr lang="en-GB" altLang="fr-FR" sz="1600" baseline="30000" dirty="0">
                  <a:latin typeface="Century Schoolbook"/>
                </a:rPr>
                <a:t>st</a:t>
              </a:r>
              <a:r>
                <a:rPr lang="en-GB" altLang="fr-FR" sz="1600" dirty="0">
                  <a:latin typeface="Century Schoolbook"/>
                </a:rPr>
                <a:t> day</a:t>
              </a:r>
            </a:p>
          </p:txBody>
        </p:sp>
        <p:sp>
          <p:nvSpPr>
            <p:cNvPr id="8209" name="Text Box 15"/>
            <p:cNvSpPr txBox="1">
              <a:spLocks noChangeArrowheads="1"/>
            </p:cNvSpPr>
            <p:nvPr/>
          </p:nvSpPr>
          <p:spPr bwMode="auto">
            <a:xfrm>
              <a:off x="2387600" y="5456258"/>
              <a:ext cx="1050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a:lnSpc>
                  <a:spcPct val="99000"/>
                </a:lnSpc>
                <a:spcBef>
                  <a:spcPct val="0"/>
                </a:spcBef>
                <a:buClr>
                  <a:srgbClr val="000000"/>
                </a:buClr>
                <a:buFont typeface="Wingdings" pitchFamily="2" charset="2"/>
                <a:buNone/>
              </a:pPr>
              <a:r>
                <a:rPr lang="en-GB" altLang="fr-FR" sz="1600" dirty="0">
                  <a:latin typeface="Century Schoolbook"/>
                </a:rPr>
                <a:t>2</a:t>
              </a:r>
              <a:r>
                <a:rPr lang="en-GB" altLang="fr-FR" sz="1600" baseline="30000" dirty="0">
                  <a:latin typeface="Century Schoolbook"/>
                </a:rPr>
                <a:t>nd</a:t>
              </a:r>
              <a:r>
                <a:rPr lang="en-GB" altLang="fr-FR" sz="1600" dirty="0">
                  <a:latin typeface="Century Schoolbook"/>
                </a:rPr>
                <a:t> day</a:t>
              </a:r>
            </a:p>
          </p:txBody>
        </p:sp>
        <p:sp>
          <p:nvSpPr>
            <p:cNvPr id="8210" name="Text Box 16"/>
            <p:cNvSpPr txBox="1">
              <a:spLocks noChangeArrowheads="1"/>
            </p:cNvSpPr>
            <p:nvPr/>
          </p:nvSpPr>
          <p:spPr bwMode="auto">
            <a:xfrm>
              <a:off x="3348038" y="5456258"/>
              <a:ext cx="6143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a:lnSpc>
                  <a:spcPct val="99000"/>
                </a:lnSpc>
                <a:spcBef>
                  <a:spcPct val="0"/>
                </a:spcBef>
                <a:buClr>
                  <a:srgbClr val="000000"/>
                </a:buClr>
                <a:buFont typeface="Wingdings" pitchFamily="2" charset="2"/>
                <a:buNone/>
              </a:pPr>
              <a:r>
                <a:rPr lang="en-GB" altLang="fr-FR" sz="1600">
                  <a:latin typeface="Century Schoolbook"/>
                </a:rPr>
                <a:t>etc...</a:t>
              </a:r>
            </a:p>
          </p:txBody>
        </p:sp>
        <p:sp>
          <p:nvSpPr>
            <p:cNvPr id="8211" name="Text Box 20"/>
            <p:cNvSpPr txBox="1">
              <a:spLocks noChangeArrowheads="1"/>
            </p:cNvSpPr>
            <p:nvPr/>
          </p:nvSpPr>
          <p:spPr bwMode="auto">
            <a:xfrm>
              <a:off x="4657725" y="6129358"/>
              <a:ext cx="10318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a:lnSpc>
                  <a:spcPct val="99000"/>
                </a:lnSpc>
                <a:spcBef>
                  <a:spcPct val="0"/>
                </a:spcBef>
                <a:buClr>
                  <a:srgbClr val="000000"/>
                </a:buClr>
                <a:buFont typeface="Wingdings" pitchFamily="2" charset="2"/>
                <a:buNone/>
              </a:pPr>
              <a:r>
                <a:rPr lang="en-GB" altLang="fr-FR" sz="1600">
                  <a:latin typeface="Century Schoolbook"/>
                </a:rPr>
                <a:t>1h = 2mm</a:t>
              </a:r>
            </a:p>
          </p:txBody>
        </p:sp>
        <p:sp>
          <p:nvSpPr>
            <p:cNvPr id="8212" name="Line 21"/>
            <p:cNvSpPr>
              <a:spLocks noChangeShapeType="1"/>
            </p:cNvSpPr>
            <p:nvPr/>
          </p:nvSpPr>
          <p:spPr bwMode="auto">
            <a:xfrm flipV="1">
              <a:off x="5137150" y="5818208"/>
              <a:ext cx="1588" cy="369888"/>
            </a:xfrm>
            <a:prstGeom prst="line">
              <a:avLst/>
            </a:prstGeom>
            <a:noFill/>
            <a:ln w="9398">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fr-FR"/>
            </a:p>
          </p:txBody>
        </p:sp>
      </p:grpSp>
      <p:pic>
        <p:nvPicPr>
          <p:cNvPr id="8201" name="Image 21" descr="P7270233.JPG"/>
          <p:cNvPicPr>
            <a:picLocks noChangeAspect="1"/>
          </p:cNvPicPr>
          <p:nvPr/>
        </p:nvPicPr>
        <p:blipFill>
          <a:blip r:embed="rId4">
            <a:extLst>
              <a:ext uri="{28A0092B-C50C-407E-A947-70E740481C1C}">
                <a14:useLocalDpi xmlns:a14="http://schemas.microsoft.com/office/drawing/2010/main" val="0"/>
              </a:ext>
            </a:extLst>
          </a:blip>
          <a:srcRect l="29688" t="22916" r="32031" b="32292"/>
          <a:stretch>
            <a:fillRect/>
          </a:stretch>
        </p:blipFill>
        <p:spPr bwMode="auto">
          <a:xfrm>
            <a:off x="4357688" y="1530350"/>
            <a:ext cx="3500437"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2"/>
          <p:cNvGrpSpPr>
            <a:grpSpLocks/>
          </p:cNvGrpSpPr>
          <p:nvPr/>
        </p:nvGrpSpPr>
        <p:grpSpPr bwMode="auto">
          <a:xfrm>
            <a:off x="2286000" y="2214563"/>
            <a:ext cx="3571875" cy="1214437"/>
            <a:chOff x="2285984" y="2214554"/>
            <a:chExt cx="3571900" cy="1214446"/>
          </a:xfrm>
        </p:grpSpPr>
        <p:pic>
          <p:nvPicPr>
            <p:cNvPr id="8204" name="Picture 10"/>
            <p:cNvPicPr>
              <a:picLocks noChangeAspect="1" noChangeArrowheads="1"/>
            </p:cNvPicPr>
            <p:nvPr/>
          </p:nvPicPr>
          <p:blipFill>
            <a:blip r:embed="rId5">
              <a:extLst>
                <a:ext uri="{28A0092B-C50C-407E-A947-70E740481C1C}">
                  <a14:useLocalDpi xmlns:a14="http://schemas.microsoft.com/office/drawing/2010/main" val="0"/>
                </a:ext>
              </a:extLst>
            </a:blip>
            <a:srcRect t="9688" b="7965"/>
            <a:stretch>
              <a:fillRect/>
            </a:stretch>
          </p:blipFill>
          <p:spPr bwMode="auto">
            <a:xfrm>
              <a:off x="2285984" y="2214554"/>
              <a:ext cx="1076325" cy="121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24" name="Connecteur droit 23"/>
            <p:cNvCxnSpPr/>
            <p:nvPr/>
          </p:nvCxnSpPr>
          <p:spPr>
            <a:xfrm rot="10800000">
              <a:off x="3357555" y="2214554"/>
              <a:ext cx="2500329" cy="285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10800000" flipV="1">
              <a:off x="3357555" y="2643182"/>
              <a:ext cx="2500329" cy="785818"/>
            </a:xfrm>
            <a:prstGeom prst="line">
              <a:avLst/>
            </a:prstGeom>
          </p:spPr>
          <p:style>
            <a:lnRef idx="1">
              <a:schemeClr val="accent1"/>
            </a:lnRef>
            <a:fillRef idx="0">
              <a:schemeClr val="accent1"/>
            </a:fillRef>
            <a:effectRef idx="0">
              <a:schemeClr val="accent1"/>
            </a:effectRef>
            <a:fontRef idx="minor">
              <a:schemeClr val="tx1"/>
            </a:fontRef>
          </p:style>
        </p:cxnSp>
      </p:grpSp>
      <p:sp>
        <p:nvSpPr>
          <p:cNvPr id="8203" name="ZoneTexte 20"/>
          <p:cNvSpPr txBox="1">
            <a:spLocks noChangeArrowheads="1"/>
          </p:cNvSpPr>
          <p:nvPr/>
        </p:nvSpPr>
        <p:spPr bwMode="auto">
          <a:xfrm>
            <a:off x="6078538" y="6016625"/>
            <a:ext cx="3454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fr-FR" sz="2000"/>
              <a:t>Measurements were made with Hirst-type pollen traps. </a:t>
            </a:r>
          </a:p>
          <a:p>
            <a:pPr eaLnBrk="1" hangingPunct="1">
              <a:spcBef>
                <a:spcPct val="0"/>
              </a:spcBef>
              <a:buFontTx/>
              <a:buNone/>
            </a:pPr>
            <a:endParaRPr lang="fr-FR" altLang="fr-FR" sz="1800"/>
          </a:p>
        </p:txBody>
      </p:sp>
      <p:sp>
        <p:nvSpPr>
          <p:cNvPr id="21" name="CustomShape 3"/>
          <p:cNvSpPr/>
          <p:nvPr/>
        </p:nvSpPr>
        <p:spPr>
          <a:xfrm>
            <a:off x="539552" y="1124744"/>
            <a:ext cx="8496300" cy="5159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eaLnBrk="1" hangingPunct="1">
              <a:defRPr/>
            </a:pPr>
            <a:r>
              <a:rPr lang="fr-FR" dirty="0" err="1"/>
              <a:t>Current</a:t>
            </a:r>
            <a:r>
              <a:rPr lang="fr-FR" dirty="0"/>
              <a:t> standard </a:t>
            </a:r>
            <a:r>
              <a:rPr lang="fr-FR" dirty="0" err="1"/>
              <a:t>method</a:t>
            </a:r>
            <a:r>
              <a:rPr lang="fr-FR" dirty="0"/>
              <a:t> </a:t>
            </a:r>
            <a:r>
              <a:rPr lang="fr-FR" spc="-1" dirty="0">
                <a:solidFill>
                  <a:srgbClr val="000000"/>
                </a:solidFill>
                <a:uFill>
                  <a:solidFill>
                    <a:srgbClr val="FFFFFF"/>
                  </a:solidFill>
                </a:uFill>
                <a:latin typeface="Calibri"/>
                <a:ea typeface="DejaVu Sans"/>
              </a:rPr>
              <a:t>in Europe</a:t>
            </a:r>
            <a:endParaRPr lang="fr-FR" spc="-1" dirty="0">
              <a:solidFill>
                <a:srgbClr val="000000"/>
              </a:solidFill>
              <a:uFill>
                <a:solidFill>
                  <a:srgbClr val="FFFFFF"/>
                </a:solidFill>
              </a:uFill>
            </a:endParaRPr>
          </a:p>
        </p:txBody>
      </p:sp>
      <p:sp>
        <p:nvSpPr>
          <p:cNvPr id="2" name="Espace réservé du numéro de diapositive 1"/>
          <p:cNvSpPr>
            <a:spLocks noGrp="1"/>
          </p:cNvSpPr>
          <p:nvPr>
            <p:ph type="sldNum" sz="quarter" idx="12"/>
          </p:nvPr>
        </p:nvSpPr>
        <p:spPr/>
        <p:txBody>
          <a:bodyPr/>
          <a:lstStyle/>
          <a:p>
            <a:pPr>
              <a:defRPr/>
            </a:pPr>
            <a:fld id="{1D348688-EE82-4550-9647-BA5F66C3DD63}" type="slidenum">
              <a:rPr lang="fr-FR" smtClean="0"/>
              <a:pPr>
                <a:defRPr/>
              </a:pPr>
              <a:t>8</a:t>
            </a:fld>
            <a:endParaRPr lang="fr-FR"/>
          </a:p>
        </p:txBody>
      </p:sp>
    </p:spTree>
    <p:extLst>
      <p:ext uri="{BB962C8B-B14F-4D97-AF65-F5344CB8AC3E}">
        <p14:creationId xmlns:p14="http://schemas.microsoft.com/office/powerpoint/2010/main" val="3151819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045"/>
          <a:stretch/>
        </p:blipFill>
        <p:spPr bwMode="auto">
          <a:xfrm>
            <a:off x="543504" y="1358939"/>
            <a:ext cx="1991558" cy="187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988" name="Text Box 4"/>
          <p:cNvSpPr txBox="1">
            <a:spLocks noChangeArrowheads="1"/>
          </p:cNvSpPr>
          <p:nvPr/>
        </p:nvSpPr>
        <p:spPr bwMode="auto">
          <a:xfrm>
            <a:off x="543504" y="3233213"/>
            <a:ext cx="1991558" cy="74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556" tIns="37278" rIns="74556" bIns="37278"/>
          <a:lstStyle>
            <a:lvl1pPr defTabSz="371475" eaLnBrk="0" hangingPunct="0">
              <a:spcBef>
                <a:spcPct val="20000"/>
              </a:spcBef>
              <a:buChar char="•"/>
              <a:tabLst>
                <a:tab pos="600075" algn="l"/>
                <a:tab pos="1200150" algn="l"/>
                <a:tab pos="1798638"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 pos="1798638"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 pos="1798638"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 pos="1798638"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 pos="1798638"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 pos="1798638"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 pos="1798638"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 pos="1798638"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 pos="1798638"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Collection of the </a:t>
            </a:r>
          </a:p>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drum band</a:t>
            </a:r>
          </a:p>
        </p:txBody>
      </p:sp>
      <p:grpSp>
        <p:nvGrpSpPr>
          <p:cNvPr id="2" name="Group 5"/>
          <p:cNvGrpSpPr>
            <a:grpSpLocks/>
          </p:cNvGrpSpPr>
          <p:nvPr/>
        </p:nvGrpSpPr>
        <p:grpSpPr bwMode="auto">
          <a:xfrm>
            <a:off x="5502144" y="1402078"/>
            <a:ext cx="2598248" cy="2233866"/>
            <a:chOff x="3991" y="454"/>
            <a:chExt cx="2263" cy="1589"/>
          </a:xfrm>
        </p:grpSpPr>
        <p:pic>
          <p:nvPicPr>
            <p:cNvPr id="420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 y="454"/>
              <a:ext cx="1855"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2007" name="Text Box 7"/>
            <p:cNvSpPr txBox="1">
              <a:spLocks noChangeArrowheads="1"/>
            </p:cNvSpPr>
            <p:nvPr/>
          </p:nvSpPr>
          <p:spPr bwMode="auto">
            <a:xfrm>
              <a:off x="4671" y="1791"/>
              <a:ext cx="129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556" tIns="37278" rIns="74556" bIns="37278"/>
            <a:lstStyle>
              <a:lvl1pPr defTabSz="371475" eaLnBrk="0" hangingPunct="0">
                <a:spcBef>
                  <a:spcPct val="20000"/>
                </a:spcBef>
                <a:buChar char="•"/>
                <a:tabLst>
                  <a:tab pos="600075" algn="l"/>
                  <a:tab pos="1200150"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fr-FR" altLang="fr-FR" sz="1700" b="1" dirty="0">
                  <a:latin typeface="Century Gothic" pitchFamily="34" charset="0"/>
                  <a:cs typeface="Lucida Sans Unicode" pitchFamily="34" charset="0"/>
                </a:rPr>
                <a:t>1 slide by </a:t>
              </a:r>
              <a:r>
                <a:rPr lang="fr-FR" altLang="fr-FR" sz="1700" b="1" dirty="0" err="1">
                  <a:latin typeface="Century Gothic" pitchFamily="34" charset="0"/>
                  <a:cs typeface="Lucida Sans Unicode" pitchFamily="34" charset="0"/>
                </a:rPr>
                <a:t>day</a:t>
              </a:r>
              <a:endParaRPr lang="fr-FR" altLang="fr-FR" sz="1700" b="1" dirty="0">
                <a:latin typeface="Century Gothic" pitchFamily="34" charset="0"/>
                <a:cs typeface="Lucida Sans Unicode" pitchFamily="34" charset="0"/>
              </a:endParaRPr>
            </a:p>
          </p:txBody>
        </p:sp>
        <p:sp>
          <p:nvSpPr>
            <p:cNvPr id="42008" name="Line 8"/>
            <p:cNvSpPr>
              <a:spLocks noChangeShapeType="1"/>
            </p:cNvSpPr>
            <p:nvPr/>
          </p:nvSpPr>
          <p:spPr bwMode="auto">
            <a:xfrm>
              <a:off x="3991" y="1134"/>
              <a:ext cx="340" cy="1"/>
            </a:xfrm>
            <a:prstGeom prst="line">
              <a:avLst/>
            </a:prstGeom>
            <a:noFill/>
            <a:ln w="9525">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3" name="Group 9"/>
          <p:cNvGrpSpPr>
            <a:grpSpLocks/>
          </p:cNvGrpSpPr>
          <p:nvPr/>
        </p:nvGrpSpPr>
        <p:grpSpPr bwMode="auto">
          <a:xfrm>
            <a:off x="554002" y="4108970"/>
            <a:ext cx="5154218" cy="1695935"/>
            <a:chOff x="-108" y="2256"/>
            <a:chExt cx="5878" cy="1823"/>
          </a:xfrm>
        </p:grpSpPr>
        <p:pic>
          <p:nvPicPr>
            <p:cNvPr id="4200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 y="2256"/>
              <a:ext cx="2434" cy="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2004" name="Text Box 11"/>
            <p:cNvSpPr txBox="1">
              <a:spLocks noChangeArrowheads="1"/>
            </p:cNvSpPr>
            <p:nvPr/>
          </p:nvSpPr>
          <p:spPr bwMode="auto">
            <a:xfrm>
              <a:off x="3121" y="2688"/>
              <a:ext cx="2649"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556" tIns="37278" rIns="74556" bIns="37278"/>
            <a:lstStyle>
              <a:lvl1pPr defTabSz="371475" eaLnBrk="0" hangingPunct="0">
                <a:spcBef>
                  <a:spcPct val="20000"/>
                </a:spcBef>
                <a:buChar char="•"/>
                <a:tabLst>
                  <a:tab pos="600075" algn="l"/>
                  <a:tab pos="1200150" algn="l"/>
                  <a:tab pos="1798638" algn="l"/>
                  <a:tab pos="2398713" algn="l"/>
                  <a:tab pos="2998788"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 pos="1798638" algn="l"/>
                  <a:tab pos="2398713" algn="l"/>
                  <a:tab pos="2998788"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 pos="1798638" algn="l"/>
                  <a:tab pos="2398713" algn="l"/>
                  <a:tab pos="2998788"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Counting with a </a:t>
              </a:r>
            </a:p>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vocal recognition system</a:t>
              </a:r>
            </a:p>
          </p:txBody>
        </p:sp>
        <p:sp>
          <p:nvSpPr>
            <p:cNvPr id="42005" name="Line 12"/>
            <p:cNvSpPr>
              <a:spLocks noChangeShapeType="1"/>
            </p:cNvSpPr>
            <p:nvPr/>
          </p:nvSpPr>
          <p:spPr bwMode="auto">
            <a:xfrm>
              <a:off x="-108" y="3135"/>
              <a:ext cx="652" cy="16"/>
            </a:xfrm>
            <a:prstGeom prst="line">
              <a:avLst/>
            </a:prstGeom>
            <a:noFill/>
            <a:ln w="9525">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42001" name="Text Box 14"/>
          <p:cNvSpPr txBox="1">
            <a:spLocks noChangeArrowheads="1"/>
          </p:cNvSpPr>
          <p:nvPr/>
        </p:nvSpPr>
        <p:spPr bwMode="auto">
          <a:xfrm>
            <a:off x="5570033" y="4339409"/>
            <a:ext cx="339755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556" tIns="37278" rIns="74556" bIns="37278"/>
          <a:lstStyle>
            <a:lvl1pPr defTabSz="371475" eaLnBrk="0" hangingPunct="0">
              <a:spcBef>
                <a:spcPct val="20000"/>
              </a:spcBef>
              <a:buChar char="•"/>
              <a:tabLst>
                <a:tab pos="600075" algn="l"/>
                <a:tab pos="1200150" algn="l"/>
                <a:tab pos="1798638" algn="l"/>
                <a:tab pos="2398713" algn="l"/>
                <a:tab pos="2998788"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 pos="1798638" algn="l"/>
                <a:tab pos="2398713" algn="l"/>
                <a:tab pos="2998788"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 pos="1798638" algn="l"/>
                <a:tab pos="2398713" algn="l"/>
                <a:tab pos="2998788"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fr-FR" altLang="fr-FR" sz="1700" b="1" dirty="0">
                <a:solidFill>
                  <a:srgbClr val="663300"/>
                </a:solidFill>
                <a:latin typeface="Century Gothic" pitchFamily="34" charset="0"/>
                <a:cs typeface="Lucida Sans Unicode" pitchFamily="34" charset="0"/>
              </a:rPr>
              <a:t>Daily concentration (</a:t>
            </a:r>
            <a:r>
              <a:rPr lang="fr-FR" altLang="fr-FR" sz="1700" b="1" dirty="0" err="1">
                <a:solidFill>
                  <a:srgbClr val="663300"/>
                </a:solidFill>
                <a:latin typeface="Century Gothic" pitchFamily="34" charset="0"/>
                <a:cs typeface="Lucida Sans Unicode" pitchFamily="34" charset="0"/>
              </a:rPr>
              <a:t>pollen.day</a:t>
            </a:r>
            <a:r>
              <a:rPr lang="fr-FR" altLang="fr-FR" sz="1700" b="1" dirty="0">
                <a:solidFill>
                  <a:srgbClr val="663300"/>
                </a:solidFill>
                <a:latin typeface="Century Gothic" pitchFamily="34" charset="0"/>
                <a:cs typeface="Lucida Sans Unicode" pitchFamily="34" charset="0"/>
              </a:rPr>
              <a:t>/m3)</a:t>
            </a:r>
            <a:endParaRPr lang="fr-FR" altLang="fr-FR" sz="1700" b="1" baseline="33000" dirty="0">
              <a:solidFill>
                <a:srgbClr val="663300"/>
              </a:solidFill>
              <a:latin typeface="Century Gothic" pitchFamily="34" charset="0"/>
              <a:cs typeface="Lucida Sans Unicode" pitchFamily="34" charset="0"/>
            </a:endParaRPr>
          </a:p>
        </p:txBody>
      </p:sp>
      <p:grpSp>
        <p:nvGrpSpPr>
          <p:cNvPr id="5" name="Group 16"/>
          <p:cNvGrpSpPr>
            <a:grpSpLocks/>
          </p:cNvGrpSpPr>
          <p:nvPr/>
        </p:nvGrpSpPr>
        <p:grpSpPr bwMode="auto">
          <a:xfrm>
            <a:off x="6524514" y="4898591"/>
            <a:ext cx="1626782" cy="836408"/>
            <a:chOff x="3220" y="3066"/>
            <a:chExt cx="2326" cy="1128"/>
          </a:xfrm>
        </p:grpSpPr>
        <p:sp>
          <p:nvSpPr>
            <p:cNvPr id="41999" name="Line 17"/>
            <p:cNvSpPr>
              <a:spLocks noChangeShapeType="1"/>
            </p:cNvSpPr>
            <p:nvPr/>
          </p:nvSpPr>
          <p:spPr bwMode="auto">
            <a:xfrm>
              <a:off x="4340" y="3066"/>
              <a:ext cx="1" cy="340"/>
            </a:xfrm>
            <a:prstGeom prst="line">
              <a:avLst/>
            </a:prstGeom>
            <a:noFill/>
            <a:ln w="9525">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srgbClr val="C00000"/>
                </a:solidFill>
              </a:endParaRPr>
            </a:p>
          </p:txBody>
        </p:sp>
        <p:sp>
          <p:nvSpPr>
            <p:cNvPr id="42000" name="Text Box 18"/>
            <p:cNvSpPr txBox="1">
              <a:spLocks noChangeArrowheads="1"/>
            </p:cNvSpPr>
            <p:nvPr/>
          </p:nvSpPr>
          <p:spPr bwMode="auto">
            <a:xfrm>
              <a:off x="3220" y="3325"/>
              <a:ext cx="2326"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4556" tIns="37278" rIns="74556" bIns="37278"/>
            <a:lstStyle>
              <a:lvl1pPr defTabSz="371475" eaLnBrk="0" hangingPunct="0">
                <a:spcBef>
                  <a:spcPct val="20000"/>
                </a:spcBef>
                <a:buChar char="•"/>
                <a:tabLst>
                  <a:tab pos="600075" algn="l"/>
                  <a:tab pos="1200150" algn="l"/>
                  <a:tab pos="1798638" algn="l"/>
                  <a:tab pos="2398713" algn="l"/>
                  <a:tab pos="2998788"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 pos="1798638" algn="l"/>
                  <a:tab pos="2398713" algn="l"/>
                  <a:tab pos="2998788"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 pos="1798638" algn="l"/>
                  <a:tab pos="2398713" algn="l"/>
                  <a:tab pos="2998788"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 pos="1798638" algn="l"/>
                  <a:tab pos="2398713" algn="l"/>
                  <a:tab pos="2998788"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 pos="1798638" algn="l"/>
                  <a:tab pos="2398713" algn="l"/>
                  <a:tab pos="2998788"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en-GB" altLang="fr-FR" sz="2200" b="1" dirty="0">
                  <a:solidFill>
                    <a:srgbClr val="C00000"/>
                  </a:solidFill>
                  <a:latin typeface="Century Gothic" pitchFamily="34" charset="0"/>
                  <a:cs typeface="Lucida Sans Unicode" pitchFamily="34" charset="0"/>
                </a:rPr>
                <a:t>Pollen count </a:t>
              </a:r>
            </a:p>
            <a:p>
              <a:pPr algn="ctr" eaLnBrk="1">
                <a:lnSpc>
                  <a:spcPct val="99000"/>
                </a:lnSpc>
                <a:spcBef>
                  <a:spcPct val="0"/>
                </a:spcBef>
                <a:buClr>
                  <a:srgbClr val="000000"/>
                </a:buClr>
                <a:buSzPct val="45000"/>
                <a:buFont typeface="Wingdings" pitchFamily="2" charset="2"/>
                <a:buNone/>
              </a:pPr>
              <a:r>
                <a:rPr lang="en-GB" altLang="fr-FR" sz="2200" b="1" dirty="0">
                  <a:solidFill>
                    <a:srgbClr val="C00000"/>
                  </a:solidFill>
                  <a:latin typeface="Century Gothic" pitchFamily="34" charset="0"/>
                  <a:cs typeface="Lucida Sans Unicode" pitchFamily="34" charset="0"/>
                </a:rPr>
                <a:t>+ spores count</a:t>
              </a:r>
            </a:p>
            <a:p>
              <a:pPr algn="ctr" eaLnBrk="1">
                <a:lnSpc>
                  <a:spcPct val="99000"/>
                </a:lnSpc>
                <a:spcBef>
                  <a:spcPct val="0"/>
                </a:spcBef>
                <a:buClr>
                  <a:srgbClr val="000000"/>
                </a:buClr>
                <a:buSzPct val="45000"/>
                <a:buFont typeface="Wingdings" pitchFamily="2" charset="2"/>
                <a:buNone/>
              </a:pPr>
              <a:endParaRPr lang="en-GB" altLang="fr-FR" sz="2200" b="1" dirty="0">
                <a:solidFill>
                  <a:srgbClr val="C00000"/>
                </a:solidFill>
                <a:latin typeface="Century Gothic" pitchFamily="34" charset="0"/>
                <a:cs typeface="Lucida Sans Unicode" pitchFamily="34" charset="0"/>
              </a:endParaRPr>
            </a:p>
          </p:txBody>
        </p:sp>
      </p:grpSp>
      <p:grpSp>
        <p:nvGrpSpPr>
          <p:cNvPr id="6" name="Group 19"/>
          <p:cNvGrpSpPr>
            <a:grpSpLocks/>
          </p:cNvGrpSpPr>
          <p:nvPr/>
        </p:nvGrpSpPr>
        <p:grpSpPr bwMode="auto">
          <a:xfrm>
            <a:off x="2589565" y="1381104"/>
            <a:ext cx="3075438" cy="2468748"/>
            <a:chOff x="1905" y="422"/>
            <a:chExt cx="2291" cy="1816"/>
          </a:xfrm>
        </p:grpSpPr>
        <p:sp>
          <p:nvSpPr>
            <p:cNvPr id="41996" name="Text Box 20"/>
            <p:cNvSpPr txBox="1">
              <a:spLocks noChangeArrowheads="1"/>
            </p:cNvSpPr>
            <p:nvPr/>
          </p:nvSpPr>
          <p:spPr bwMode="auto">
            <a:xfrm>
              <a:off x="2109" y="1791"/>
              <a:ext cx="208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556" tIns="37278" rIns="74556" bIns="37278"/>
            <a:lstStyle>
              <a:lvl1pPr defTabSz="371475" eaLnBrk="0" hangingPunct="0">
                <a:spcBef>
                  <a:spcPct val="20000"/>
                </a:spcBef>
                <a:buChar char="•"/>
                <a:tabLst>
                  <a:tab pos="600075" algn="l"/>
                  <a:tab pos="1200150" algn="l"/>
                  <a:tab pos="1798638" algn="l"/>
                  <a:tab pos="2398713" algn="l"/>
                </a:tabLst>
                <a:defRPr sz="3200">
                  <a:solidFill>
                    <a:schemeClr val="tx1"/>
                  </a:solidFill>
                  <a:latin typeface="Arial" pitchFamily="34" charset="0"/>
                </a:defRPr>
              </a:lvl1pPr>
              <a:lvl2pPr marL="742950" indent="-285750" defTabSz="371475" eaLnBrk="0" hangingPunct="0">
                <a:spcBef>
                  <a:spcPct val="20000"/>
                </a:spcBef>
                <a:buChar char="–"/>
                <a:tabLst>
                  <a:tab pos="600075" algn="l"/>
                  <a:tab pos="1200150" algn="l"/>
                  <a:tab pos="1798638" algn="l"/>
                  <a:tab pos="2398713" algn="l"/>
                </a:tabLst>
                <a:defRPr sz="2800">
                  <a:solidFill>
                    <a:schemeClr val="tx1"/>
                  </a:solidFill>
                  <a:latin typeface="Arial" pitchFamily="34" charset="0"/>
                </a:defRPr>
              </a:lvl2pPr>
              <a:lvl3pPr marL="1143000" indent="-228600" defTabSz="371475" eaLnBrk="0" hangingPunct="0">
                <a:spcBef>
                  <a:spcPct val="20000"/>
                </a:spcBef>
                <a:buChar char="•"/>
                <a:tabLst>
                  <a:tab pos="600075" algn="l"/>
                  <a:tab pos="1200150" algn="l"/>
                  <a:tab pos="1798638" algn="l"/>
                  <a:tab pos="2398713" algn="l"/>
                </a:tabLst>
                <a:defRPr sz="2400">
                  <a:solidFill>
                    <a:schemeClr val="tx1"/>
                  </a:solidFill>
                  <a:latin typeface="Arial" pitchFamily="34" charset="0"/>
                </a:defRPr>
              </a:lvl3pPr>
              <a:lvl4pPr marL="1600200" indent="-228600" defTabSz="371475" eaLnBrk="0" hangingPunct="0">
                <a:spcBef>
                  <a:spcPct val="20000"/>
                </a:spcBef>
                <a:buChar char="–"/>
                <a:tabLst>
                  <a:tab pos="600075" algn="l"/>
                  <a:tab pos="1200150" algn="l"/>
                  <a:tab pos="1798638" algn="l"/>
                  <a:tab pos="2398713" algn="l"/>
                </a:tabLst>
                <a:defRPr sz="2000">
                  <a:solidFill>
                    <a:schemeClr val="tx1"/>
                  </a:solidFill>
                  <a:latin typeface="Arial" pitchFamily="34" charset="0"/>
                </a:defRPr>
              </a:lvl4pPr>
              <a:lvl5pPr marL="2057400" indent="-228600" defTabSz="371475" eaLnBrk="0" hangingPunct="0">
                <a:spcBef>
                  <a:spcPct val="20000"/>
                </a:spcBef>
                <a:buChar char="»"/>
                <a:tabLst>
                  <a:tab pos="600075" algn="l"/>
                  <a:tab pos="1200150" algn="l"/>
                  <a:tab pos="1798638" algn="l"/>
                  <a:tab pos="2398713" algn="l"/>
                </a:tabLst>
                <a:defRPr sz="2000">
                  <a:solidFill>
                    <a:schemeClr val="tx1"/>
                  </a:solidFill>
                  <a:latin typeface="Arial" pitchFamily="34" charset="0"/>
                </a:defRPr>
              </a:lvl5pPr>
              <a:lvl6pPr marL="2514600" indent="-228600" defTabSz="371475" eaLnBrk="0" fontAlgn="base" hangingPunct="0">
                <a:spcBef>
                  <a:spcPct val="20000"/>
                </a:spcBef>
                <a:spcAft>
                  <a:spcPct val="0"/>
                </a:spcAft>
                <a:buChar char="»"/>
                <a:tabLst>
                  <a:tab pos="600075" algn="l"/>
                  <a:tab pos="1200150" algn="l"/>
                  <a:tab pos="1798638" algn="l"/>
                  <a:tab pos="2398713" algn="l"/>
                </a:tabLst>
                <a:defRPr sz="2000">
                  <a:solidFill>
                    <a:schemeClr val="tx1"/>
                  </a:solidFill>
                  <a:latin typeface="Arial" pitchFamily="34" charset="0"/>
                </a:defRPr>
              </a:lvl6pPr>
              <a:lvl7pPr marL="2971800" indent="-228600" defTabSz="371475" eaLnBrk="0" fontAlgn="base" hangingPunct="0">
                <a:spcBef>
                  <a:spcPct val="20000"/>
                </a:spcBef>
                <a:spcAft>
                  <a:spcPct val="0"/>
                </a:spcAft>
                <a:buChar char="»"/>
                <a:tabLst>
                  <a:tab pos="600075" algn="l"/>
                  <a:tab pos="1200150" algn="l"/>
                  <a:tab pos="1798638" algn="l"/>
                  <a:tab pos="2398713" algn="l"/>
                </a:tabLst>
                <a:defRPr sz="2000">
                  <a:solidFill>
                    <a:schemeClr val="tx1"/>
                  </a:solidFill>
                  <a:latin typeface="Arial" pitchFamily="34" charset="0"/>
                </a:defRPr>
              </a:lvl7pPr>
              <a:lvl8pPr marL="3429000" indent="-228600" defTabSz="371475" eaLnBrk="0" fontAlgn="base" hangingPunct="0">
                <a:spcBef>
                  <a:spcPct val="20000"/>
                </a:spcBef>
                <a:spcAft>
                  <a:spcPct val="0"/>
                </a:spcAft>
                <a:buChar char="»"/>
                <a:tabLst>
                  <a:tab pos="600075" algn="l"/>
                  <a:tab pos="1200150" algn="l"/>
                  <a:tab pos="1798638" algn="l"/>
                  <a:tab pos="2398713" algn="l"/>
                </a:tabLst>
                <a:defRPr sz="2000">
                  <a:solidFill>
                    <a:schemeClr val="tx1"/>
                  </a:solidFill>
                  <a:latin typeface="Arial" pitchFamily="34" charset="0"/>
                </a:defRPr>
              </a:lvl8pPr>
              <a:lvl9pPr marL="3886200" indent="-228600" defTabSz="371475" eaLnBrk="0" fontAlgn="base" hangingPunct="0">
                <a:spcBef>
                  <a:spcPct val="20000"/>
                </a:spcBef>
                <a:spcAft>
                  <a:spcPct val="0"/>
                </a:spcAft>
                <a:buChar char="»"/>
                <a:tabLst>
                  <a:tab pos="600075" algn="l"/>
                  <a:tab pos="1200150" algn="l"/>
                  <a:tab pos="1798638" algn="l"/>
                  <a:tab pos="2398713" algn="l"/>
                </a:tabLst>
                <a:defRPr sz="2000">
                  <a:solidFill>
                    <a:schemeClr val="tx1"/>
                  </a:solidFill>
                  <a:latin typeface="Arial" pitchFamily="34" charset="0"/>
                </a:defRPr>
              </a:lvl9pPr>
            </a:lstStyle>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Dividing the band </a:t>
              </a:r>
            </a:p>
            <a:p>
              <a:pPr algn="ctr" eaLnBrk="1">
                <a:lnSpc>
                  <a:spcPct val="99000"/>
                </a:lnSpc>
                <a:spcBef>
                  <a:spcPct val="0"/>
                </a:spcBef>
                <a:buClr>
                  <a:srgbClr val="000000"/>
                </a:buClr>
                <a:buSzPct val="45000"/>
                <a:buFont typeface="Wingdings" pitchFamily="2" charset="2"/>
                <a:buNone/>
              </a:pPr>
              <a:r>
                <a:rPr lang="en-US" altLang="fr-FR" sz="1700" b="1" dirty="0">
                  <a:latin typeface="Century Gothic" pitchFamily="34" charset="0"/>
                  <a:cs typeface="Lucida Sans Unicode" pitchFamily="34" charset="0"/>
                </a:rPr>
                <a:t>into daily sections</a:t>
              </a:r>
            </a:p>
          </p:txBody>
        </p:sp>
        <p:sp>
          <p:nvSpPr>
            <p:cNvPr id="41997" name="Line 21"/>
            <p:cNvSpPr>
              <a:spLocks noChangeShapeType="1"/>
            </p:cNvSpPr>
            <p:nvPr/>
          </p:nvSpPr>
          <p:spPr bwMode="auto">
            <a:xfrm>
              <a:off x="1905" y="1134"/>
              <a:ext cx="340" cy="1"/>
            </a:xfrm>
            <a:prstGeom prst="line">
              <a:avLst/>
            </a:prstGeom>
            <a:noFill/>
            <a:ln w="9525">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41998" name="Picture 22" descr="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79"/>
            <a:stretch/>
          </p:blipFill>
          <p:spPr bwMode="auto">
            <a:xfrm>
              <a:off x="2309" y="422"/>
              <a:ext cx="1609"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re 3"/>
          <p:cNvSpPr>
            <a:spLocks noGrp="1"/>
          </p:cNvSpPr>
          <p:nvPr>
            <p:ph type="title"/>
          </p:nvPr>
        </p:nvSpPr>
        <p:spPr/>
        <p:txBody>
          <a:bodyPr/>
          <a:lstStyle/>
          <a:p>
            <a:r>
              <a:rPr lang="fr-FR" b="1" dirty="0" err="1">
                <a:solidFill>
                  <a:schemeClr val="accent2"/>
                </a:solidFill>
              </a:rPr>
              <a:t>Analysis</a:t>
            </a:r>
            <a:endParaRPr lang="fr-FR" b="1" dirty="0">
              <a:solidFill>
                <a:schemeClr val="accent2"/>
              </a:solidFill>
            </a:endParaRPr>
          </a:p>
        </p:txBody>
      </p:sp>
    </p:spTree>
    <p:extLst>
      <p:ext uri="{BB962C8B-B14F-4D97-AF65-F5344CB8AC3E}">
        <p14:creationId xmlns:p14="http://schemas.microsoft.com/office/powerpoint/2010/main" val="42842316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2D24E4D3CF4D49AE8BDE7048631591" ma:contentTypeVersion="16" ma:contentTypeDescription="Crée un document." ma:contentTypeScope="" ma:versionID="6eeb7f3f879a8b8b8e7fc8c27b262fc6">
  <xsd:schema xmlns:xsd="http://www.w3.org/2001/XMLSchema" xmlns:xs="http://www.w3.org/2001/XMLSchema" xmlns:p="http://schemas.microsoft.com/office/2006/metadata/properties" xmlns:ns2="c8318dc7-ec24-4525-8143-396044dc8683" xmlns:ns3="4adfbb7c-b1ea-4931-912b-37da1aee9e24" targetNamespace="http://schemas.microsoft.com/office/2006/metadata/properties" ma:root="true" ma:fieldsID="ab10c5a3bcbf140fcbdcd4f49d6239bd" ns2:_="" ns3:_="">
    <xsd:import namespace="c8318dc7-ec24-4525-8143-396044dc8683"/>
    <xsd:import namespace="4adfbb7c-b1ea-4931-912b-37da1aee9e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318dc7-ec24-4525-8143-396044dc86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385de2eb-693a-43d7-8f50-0785e1df0d2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dfbb7c-b1ea-4931-912b-37da1aee9e2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e2b6644-69a4-4fd8-ac48-aadf6f4303d6}" ma:internalName="TaxCatchAll" ma:showField="CatchAllData" ma:web="4adfbb7c-b1ea-4931-912b-37da1aee9e2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318dc7-ec24-4525-8143-396044dc8683">
      <Terms xmlns="http://schemas.microsoft.com/office/infopath/2007/PartnerControls"/>
    </lcf76f155ced4ddcb4097134ff3c332f>
    <TaxCatchAll xmlns="4adfbb7c-b1ea-4931-912b-37da1aee9e2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0AF173-F870-4D60-96A1-EDF5B844A7EF}"/>
</file>

<file path=customXml/itemProps2.xml><?xml version="1.0" encoding="utf-8"?>
<ds:datastoreItem xmlns:ds="http://schemas.openxmlformats.org/officeDocument/2006/customXml" ds:itemID="{DCCEA092-1339-44EC-B94F-45BEE015C208}">
  <ds:schemaRef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purl.org/dc/dcmitype/"/>
    <ds:schemaRef ds:uri="http://www.w3.org/XML/1998/namespace"/>
    <ds:schemaRef ds:uri="http://purl.org/dc/terms/"/>
    <ds:schemaRef ds:uri="c8318dc7-ec24-4525-8143-396044dc8683"/>
  </ds:schemaRefs>
</ds:datastoreItem>
</file>

<file path=customXml/itemProps3.xml><?xml version="1.0" encoding="utf-8"?>
<ds:datastoreItem xmlns:ds="http://schemas.openxmlformats.org/officeDocument/2006/customXml" ds:itemID="{FB5BAFF0-3ADE-4BF5-8DA1-FD58BD22EE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2071</TotalTime>
  <Words>1140</Words>
  <Application>Microsoft Office PowerPoint</Application>
  <PresentationFormat>Affichage à l'écran (4:3)</PresentationFormat>
  <Paragraphs>182</Paragraphs>
  <Slides>31</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AGaramond Bold</vt:lpstr>
      <vt:lpstr>Arial</vt:lpstr>
      <vt:lpstr>Arial Black</vt:lpstr>
      <vt:lpstr>Calibri</vt:lpstr>
      <vt:lpstr>Century Gothic</vt:lpstr>
      <vt:lpstr>Century Schoolbook</vt:lpstr>
      <vt:lpstr>Constantia</vt:lpstr>
      <vt:lpstr>Times New Roman</vt:lpstr>
      <vt:lpstr>Wingdings</vt:lpstr>
      <vt:lpstr>Thème Office</vt:lpstr>
      <vt:lpstr>Présentation PowerPoint</vt:lpstr>
      <vt:lpstr>Pollen transport</vt:lpstr>
      <vt:lpstr>Aerobiology: a multidisciplinary approach</vt:lpstr>
      <vt:lpstr>Présentation PowerPoint</vt:lpstr>
      <vt:lpstr>Pollen allergy</vt:lpstr>
      <vt:lpstr>Coordination center</vt:lpstr>
      <vt:lpstr>Trap network</vt:lpstr>
      <vt:lpstr>Pollen exposure measurement : pollen trap</vt:lpstr>
      <vt:lpstr>Analysis</vt:lpstr>
      <vt:lpstr>Metrology pollens and spores </vt:lpstr>
      <vt:lpstr>Phenological network</vt:lpstr>
      <vt:lpstr>Phenological report</vt:lpstr>
      <vt:lpstr>Bulletin phénologique</vt:lpstr>
      <vt:lpstr>Clinical network</vt:lpstr>
      <vt:lpstr>Clinical report</vt:lpstr>
      <vt:lpstr>Pollen and clinical index Lyon</vt:lpstr>
      <vt:lpstr>Evolution clinical index France 2019-2020-2021</vt:lpstr>
      <vt:lpstr>Information in France – website, Apps…</vt:lpstr>
      <vt:lpstr>Présentation PowerPoint</vt:lpstr>
      <vt:lpstr>Information : Mail alert</vt:lpstr>
      <vt:lpstr>Présentation PowerPoint</vt:lpstr>
      <vt:lpstr>Présentation PowerPoint</vt:lpstr>
      <vt:lpstr>Présentation PowerPoint</vt:lpstr>
      <vt:lpstr>Difference between allergy potency and allergy risk</vt:lpstr>
      <vt:lpstr>Allergy potency of plants</vt:lpstr>
      <vt:lpstr>Présentation PowerPoint</vt:lpstr>
      <vt:lpstr>Urban Vegetation &amp; Air Quality</vt:lpstr>
      <vt:lpstr>Pollution and pollen</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c:creator>
  <cp:lastModifiedBy>Samuel</cp:lastModifiedBy>
  <cp:revision>168</cp:revision>
  <dcterms:created xsi:type="dcterms:W3CDTF">2014-03-20T14:09:23Z</dcterms:created>
  <dcterms:modified xsi:type="dcterms:W3CDTF">2022-06-16T14:25:16Z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0x010100BE2D24E4D3CF4D49AE8BDE7048631591</vt:lpwstr>
  </property>
</Properties>
</file>